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3" r:id="rId5"/>
    <p:sldMasterId id="2147483676" r:id="rId6"/>
  </p:sldMasterIdLst>
  <p:notesMasterIdLst>
    <p:notesMasterId r:id="rId47"/>
  </p:notesMasterIdLst>
  <p:handoutMasterIdLst>
    <p:handoutMasterId r:id="rId48"/>
  </p:handoutMasterIdLst>
  <p:sldIdLst>
    <p:sldId id="353" r:id="rId7"/>
    <p:sldId id="358" r:id="rId8"/>
    <p:sldId id="258" r:id="rId9"/>
    <p:sldId id="259" r:id="rId10"/>
    <p:sldId id="268" r:id="rId11"/>
    <p:sldId id="371" r:id="rId12"/>
    <p:sldId id="263" r:id="rId13"/>
    <p:sldId id="266" r:id="rId14"/>
    <p:sldId id="269" r:id="rId15"/>
    <p:sldId id="270" r:id="rId16"/>
    <p:sldId id="271" r:id="rId17"/>
    <p:sldId id="272" r:id="rId18"/>
    <p:sldId id="273" r:id="rId19"/>
    <p:sldId id="279" r:id="rId20"/>
    <p:sldId id="302" r:id="rId21"/>
    <p:sldId id="275" r:id="rId22"/>
    <p:sldId id="281" r:id="rId23"/>
    <p:sldId id="283" r:id="rId24"/>
    <p:sldId id="282" r:id="rId25"/>
    <p:sldId id="284" r:id="rId26"/>
    <p:sldId id="276" r:id="rId27"/>
    <p:sldId id="285" r:id="rId28"/>
    <p:sldId id="287" r:id="rId29"/>
    <p:sldId id="297" r:id="rId30"/>
    <p:sldId id="289" r:id="rId31"/>
    <p:sldId id="286" r:id="rId32"/>
    <p:sldId id="290" r:id="rId33"/>
    <p:sldId id="277" r:id="rId34"/>
    <p:sldId id="291" r:id="rId35"/>
    <p:sldId id="295" r:id="rId36"/>
    <p:sldId id="294" r:id="rId37"/>
    <p:sldId id="293" r:id="rId38"/>
    <p:sldId id="296" r:id="rId39"/>
    <p:sldId id="292" r:id="rId40"/>
    <p:sldId id="278" r:id="rId41"/>
    <p:sldId id="298" r:id="rId42"/>
    <p:sldId id="299" r:id="rId43"/>
    <p:sldId id="300" r:id="rId44"/>
    <p:sldId id="274" r:id="rId45"/>
    <p:sldId id="370" r:id="rId46"/>
  </p:sldIdLst>
  <p:sldSz cx="9144000" cy="5143500" type="screen16x9"/>
  <p:notesSz cx="6858000" cy="23145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AA"/>
    <a:srgbClr val="FCBF00"/>
    <a:srgbClr val="2B2F2F"/>
    <a:srgbClr val="134056"/>
    <a:srgbClr val="222222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75497" autoAdjust="0"/>
  </p:normalViewPr>
  <p:slideViewPr>
    <p:cSldViewPr snapToGrid="0">
      <p:cViewPr>
        <p:scale>
          <a:sx n="66" d="100"/>
          <a:sy n="66" d="100"/>
        </p:scale>
        <p:origin x="13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time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bg1"/>
                    </a:solidFill>
                  </a:rPr>
                  <a:t>reliability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A620840-53C5-F34A-94B0-D69A1D4AD1F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634952FA-AFF7-574A-A19C-7C37E477D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5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A5F269A-971C-9042-A067-7569B8AF9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7B3628-AB30-8C49-828D-4B061A3D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0A3BA09-EE0F-9B44-AE14-B14731CFEE7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A27009E-6E6F-4148-A889-F25314237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7783858" cy="30311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Cras </a:t>
            </a:r>
            <a:r>
              <a:rPr lang="en-GB" dirty="0" err="1"/>
              <a:t>dapibus</a:t>
            </a:r>
            <a:r>
              <a:rPr lang="en-GB" dirty="0"/>
              <a:t>. </a:t>
            </a:r>
            <a:r>
              <a:rPr lang="en-GB" dirty="0" err="1"/>
              <a:t>Vivamus</a:t>
            </a:r>
            <a:r>
              <a:rPr lang="en-GB" dirty="0"/>
              <a:t> </a:t>
            </a:r>
            <a:r>
              <a:rPr lang="en-GB" dirty="0" err="1"/>
              <a:t>elementum</a:t>
            </a:r>
            <a:r>
              <a:rPr lang="en-GB" dirty="0"/>
              <a:t> semper nisi. Aenean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</a:t>
            </a:r>
            <a:r>
              <a:rPr lang="en-GB" dirty="0" err="1"/>
              <a:t>tellus</a:t>
            </a:r>
            <a:r>
              <a:rPr lang="en-GB" dirty="0"/>
              <a:t>. Aenean </a:t>
            </a:r>
            <a:r>
              <a:rPr lang="en-GB" dirty="0" err="1"/>
              <a:t>leo</a:t>
            </a:r>
            <a:r>
              <a:rPr lang="en-GB" dirty="0"/>
              <a:t> ligula, </a:t>
            </a:r>
            <a:r>
              <a:rPr lang="en-GB" dirty="0" err="1"/>
              <a:t>porttitor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vitae, </a:t>
            </a:r>
            <a:r>
              <a:rPr lang="en-GB" dirty="0" err="1"/>
              <a:t>eleifend</a:t>
            </a:r>
            <a:r>
              <a:rPr lang="en-GB" dirty="0"/>
              <a:t> ac,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5E72971-F306-5640-8350-A88C93CB977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D3539E-3571-0C47-98DB-7F06688B66C6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5" name="Picture 14" descr="A close up of a blur&#10;&#10;Description automatically generated">
            <a:extLst>
              <a:ext uri="{FF2B5EF4-FFF2-40B4-BE49-F238E27FC236}">
                <a16:creationId xmlns:a16="http://schemas.microsoft.com/office/drawing/2014/main" id="{E37CC272-F120-4241-B2AE-3AA35578E9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71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92740CE2-E414-C346-B663-41F4252A25F3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F6271FA4-C660-6E47-9B6B-3060E055E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F8DF80CC-D2D6-404F-BF9B-157C53B3C62E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AF5A0B4A-D7C8-6041-90A9-A039DC54E7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2798955"/>
            <a:ext cx="9144000" cy="2344541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424370"/>
            <a:ext cx="7815663" cy="11892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24CFF14-4A62-7E4B-BB32-DA629BBA30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3059593"/>
            <a:ext cx="7815663" cy="3647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SIT AMET, CONSECTETUER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1672811"/>
            <a:ext cx="3379305" cy="7994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9204" y="1276230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5230D8-07AA-0942-BA80-BE3F6503BA96}"/>
              </a:ext>
            </a:extLst>
          </p:cNvPr>
          <p:cNvCxnSpPr/>
          <p:nvPr userDrawn="1"/>
        </p:nvCxnSpPr>
        <p:spPr>
          <a:xfrm>
            <a:off x="4395233" y="1276230"/>
            <a:ext cx="0" cy="1172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523707F0-5BD1-2041-9FC2-C6FF8B4B3E54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1" name="Picture 20" descr="A close up of a blur&#10;&#10;Description automatically generated">
            <a:extLst>
              <a:ext uri="{FF2B5EF4-FFF2-40B4-BE49-F238E27FC236}">
                <a16:creationId xmlns:a16="http://schemas.microsoft.com/office/drawing/2014/main" id="{8E74173F-BDC9-E042-9D19-B305076E5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94C7F5-D5F1-9A4D-99CF-25A5F2EB21A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F464E9D1-C7D5-FC46-8B0B-A942A4720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DEDB83A-5DC4-DE49-8CE8-072E9418652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3E66A021-309B-814F-818D-D0CDCB20A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52668-B9BD-004F-AED3-CD224B7C1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756" y="1455299"/>
            <a:ext cx="4471470" cy="1581620"/>
          </a:xfrm>
          <a:prstGeom prst="rect">
            <a:avLst/>
          </a:prstGeom>
        </p:spPr>
        <p:txBody>
          <a:bodyPr anchor="ctr"/>
          <a:lstStyle>
            <a:lvl1pPr algn="l">
              <a:defRPr sz="4800" b="0" spc="100" baseline="0">
                <a:latin typeface="+mj-lt"/>
              </a:defRPr>
            </a:lvl1pPr>
          </a:lstStyle>
          <a:p>
            <a:pPr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4E06EBC-F134-874F-B660-2B41A2161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54" y="3153745"/>
            <a:ext cx="4471469" cy="64481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1600" b="1" spc="300" baseline="0">
                <a:solidFill>
                  <a:srgbClr val="FCBF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 HERE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448C9B6-6B51-D843-A93F-B431703BBF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/>
          <a:stretch/>
        </p:blipFill>
        <p:spPr>
          <a:xfrm>
            <a:off x="400871" y="355486"/>
            <a:ext cx="1112620" cy="1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1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DD4E71-2F2C-6247-974C-C1B0763DA7F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79204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CCF8BA8-DCA8-C140-A1F8-BEC9F33DCF3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777613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8D027-F833-4746-8A43-9A01243A3F97}"/>
              </a:ext>
            </a:extLst>
          </p:cNvPr>
          <p:cNvCxnSpPr>
            <a:cxnSpLocks/>
          </p:cNvCxnSpPr>
          <p:nvPr userDrawn="1"/>
        </p:nvCxnSpPr>
        <p:spPr>
          <a:xfrm>
            <a:off x="4398395" y="1281906"/>
            <a:ext cx="0" cy="31810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AA79933-060F-704E-A7EF-96B419FE459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5F370AA-82A6-184B-B05F-C9384E3BEDE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777613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E6D8906-EBD7-FA4B-99CF-DCA63DF522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3" name="Picture 22" descr="A close up of a blur&#10;&#10;Description automatically generated">
            <a:extLst>
              <a:ext uri="{FF2B5EF4-FFF2-40B4-BE49-F238E27FC236}">
                <a16:creationId xmlns:a16="http://schemas.microsoft.com/office/drawing/2014/main" id="{ED3F8852-AA0B-1A4D-848E-FDB8BA790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283600-F0C2-004C-9F0E-412CB2DD4AAA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85275E7D-556E-2847-AD2B-AD62D7B40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09646F3-6D6E-BA49-809A-F2E3F04B4A61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6AA09239-3C25-D34D-B6E1-EC51E2CE6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6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ayout_B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A44113-88B4-C84D-B3A9-1D52CE8BEE71}"/>
              </a:ext>
            </a:extLst>
          </p:cNvPr>
          <p:cNvSpPr/>
          <p:nvPr userDrawn="1"/>
        </p:nvSpPr>
        <p:spPr>
          <a:xfrm>
            <a:off x="0" y="844658"/>
            <a:ext cx="9144000" cy="17460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020530" y="1181507"/>
            <a:ext cx="6218432" cy="1072344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1122096-687C-A34C-BE7B-EE97225AC96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4525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2F8F113-AFB3-4B41-A125-06C6D6AE0C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7573" y="2838971"/>
            <a:ext cx="3370583" cy="14598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 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82A97C-4B86-2F45-9E7E-C5A85B07DDFF}"/>
              </a:ext>
            </a:extLst>
          </p:cNvPr>
          <p:cNvSpPr/>
          <p:nvPr userDrawn="1"/>
        </p:nvSpPr>
        <p:spPr>
          <a:xfrm>
            <a:off x="589935" y="1186737"/>
            <a:ext cx="1061884" cy="1061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B61BAC-4D59-B24D-AEDF-FCAF0918112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2" name="Picture 21" descr="A close up of a blur&#10;&#10;Description automatically generated">
            <a:extLst>
              <a:ext uri="{FF2B5EF4-FFF2-40B4-BE49-F238E27FC236}">
                <a16:creationId xmlns:a16="http://schemas.microsoft.com/office/drawing/2014/main" id="{37A4B31C-6075-B14F-BF6A-5D4ED4FFE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B2139F-7C5B-9543-B556-C55C214C2B00}"/>
              </a:ext>
            </a:extLst>
          </p:cNvPr>
          <p:cNvCxnSpPr/>
          <p:nvPr userDrawn="1"/>
        </p:nvCxnSpPr>
        <p:spPr>
          <a:xfrm>
            <a:off x="1188166" y="2554801"/>
            <a:ext cx="6487861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4C0D3BA-B613-FF4A-9C09-4193939DE870}"/>
              </a:ext>
            </a:extLst>
          </p:cNvPr>
          <p:cNvSpPr>
            <a:spLocks noChangeAspect="1"/>
          </p:cNvSpPr>
          <p:nvPr userDrawn="1"/>
        </p:nvSpPr>
        <p:spPr>
          <a:xfrm>
            <a:off x="1080115" y="2203985"/>
            <a:ext cx="701633" cy="70163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A92B8-3110-644A-BB75-DB5F2BBDC7BA}"/>
              </a:ext>
            </a:extLst>
          </p:cNvPr>
          <p:cNvSpPr>
            <a:spLocks noChangeAspect="1"/>
          </p:cNvSpPr>
          <p:nvPr userDrawn="1"/>
        </p:nvSpPr>
        <p:spPr>
          <a:xfrm>
            <a:off x="3181430" y="2203985"/>
            <a:ext cx="701633" cy="70163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DF8CB1-5399-5349-BB4D-0E5A8DF3425E}"/>
              </a:ext>
            </a:extLst>
          </p:cNvPr>
          <p:cNvSpPr>
            <a:spLocks noChangeAspect="1"/>
          </p:cNvSpPr>
          <p:nvPr userDrawn="1"/>
        </p:nvSpPr>
        <p:spPr>
          <a:xfrm>
            <a:off x="5285085" y="2203985"/>
            <a:ext cx="701633" cy="70163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B41A56-D985-B347-A331-88482A0C3ECA}"/>
              </a:ext>
            </a:extLst>
          </p:cNvPr>
          <p:cNvSpPr>
            <a:spLocks noChangeAspect="1"/>
          </p:cNvSpPr>
          <p:nvPr userDrawn="1"/>
        </p:nvSpPr>
        <p:spPr>
          <a:xfrm>
            <a:off x="7351010" y="2203985"/>
            <a:ext cx="701633" cy="70163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>
              <a:solidFill>
                <a:schemeClr val="accent2"/>
              </a:solidFill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03644523-6980-DA41-93FC-BF8412BC85F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141000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1A12DAC-0FCA-4E48-80EB-15777F8299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247777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23B3483-B3DE-8643-B009-888DE15E0F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354555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6EA052-FF61-0140-8146-CFBABDD8F4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414091" y="2367818"/>
            <a:ext cx="579863" cy="373966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CBA0310A-366E-BA42-9B4D-4949C41FA6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6098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A4B662B-1FF0-034B-8989-4A2C17E336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756493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0592E40-7170-8243-8AA0-B93F8768F72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86744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.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08DE1C6-60E3-4E48-B6A6-7B43FF181C9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856221" y="3063367"/>
            <a:ext cx="1619241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40348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64793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744360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2F3E6AF6-3426-7748-B16F-B64EA955386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818485" y="1583125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FBF4E53-48D7-AD46-BDC4-F631A4A314A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7" name="Picture 26" descr="A close up of a blur&#10;&#10;Description automatically generated">
            <a:extLst>
              <a:ext uri="{FF2B5EF4-FFF2-40B4-BE49-F238E27FC236}">
                <a16:creationId xmlns:a16="http://schemas.microsoft.com/office/drawing/2014/main" id="{CCD4A24B-8CBF-0940-AB44-A9FE6FE9A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73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3F1CB5DA-90D4-0A48-8303-BE924D03234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93853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B0BBA32-78F4-0347-87BA-AE03DD30F2F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596845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8F579D-432C-5F40-B3B2-AB456A95585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471752" y="3150202"/>
            <a:ext cx="1781166" cy="48538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br>
              <a:rPr lang="en-GB" dirty="0"/>
            </a:br>
            <a:r>
              <a:rPr lang="en-GB" dirty="0"/>
              <a:t>DOLOR SIT AMET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52DBF4C-94D0-A848-A014-F513A10419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390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E5081E9-F999-754F-84BD-5830C89F40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640381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10A37B2-167B-8F4A-8C28-E43D0BD760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15288" y="1192677"/>
            <a:ext cx="1694094" cy="1694094"/>
          </a:xfrm>
          <a:prstGeom prst="ellipse">
            <a:avLst/>
          </a:prstGeom>
        </p:spPr>
        <p:txBody>
          <a:bodyPr/>
          <a:lstStyle/>
          <a:p>
            <a:endParaRPr lang="hu-HU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5359AF1-F786-6F4D-B334-39AAFF9CC44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93853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8CC5F0D4-79AF-7344-8EB9-74BA0E55EDED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583094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06033C-BFDE-CB46-880E-D0DCA45E443C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464876" y="3689814"/>
            <a:ext cx="1781165" cy="73064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</a:t>
            </a:r>
            <a:r>
              <a:rPr lang="en-GB" dirty="0"/>
              <a:t> </a:t>
            </a:r>
            <a:r>
              <a:rPr lang="en-GB" dirty="0" err="1"/>
              <a:t>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31834C-F18A-A141-ACB1-DC148D8D1776}"/>
              </a:ext>
            </a:extLst>
          </p:cNvPr>
          <p:cNvCxnSpPr/>
          <p:nvPr userDrawn="1"/>
        </p:nvCxnSpPr>
        <p:spPr>
          <a:xfrm>
            <a:off x="3073209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61EFA8-AC4D-4D4E-B6D2-A4880DE5050F}"/>
              </a:ext>
            </a:extLst>
          </p:cNvPr>
          <p:cNvCxnSpPr/>
          <p:nvPr userDrawn="1"/>
        </p:nvCxnSpPr>
        <p:spPr>
          <a:xfrm>
            <a:off x="5898911" y="1134406"/>
            <a:ext cx="0" cy="3286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C07058D1-D897-9147-ABC7-569822DC45BC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4" name="Picture 23" descr="A close up of a blur&#10;&#10;Description automatically generated">
            <a:extLst>
              <a:ext uri="{FF2B5EF4-FFF2-40B4-BE49-F238E27FC236}">
                <a16:creationId xmlns:a16="http://schemas.microsoft.com/office/drawing/2014/main" id="{A7736AA5-9EB7-8448-A971-B28CF750F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88197DB-7D04-E04D-9563-248984C3D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5113"/>
            <a:ext cx="4570655" cy="30051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68533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2843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5487647-ED79-DB4F-B382-EA2CBFB20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9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A2EB1-6C73-7E4A-A891-5E97EE5E749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255B9-0CB0-9B40-AA99-6D639955238F}"/>
              </a:ext>
            </a:extLst>
          </p:cNvPr>
          <p:cNvSpPr/>
          <p:nvPr userDrawn="1"/>
        </p:nvSpPr>
        <p:spPr>
          <a:xfrm>
            <a:off x="5580210" y="0"/>
            <a:ext cx="3571539" cy="51589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EA23731-5ACD-2D4A-80CA-6CC1A1BB056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635929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7286C8D-CB42-7A46-89D2-F1D1C048DEC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4525" y="1667191"/>
            <a:ext cx="4570655" cy="301631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ped.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A5F1B38-5EEB-EE4F-85F9-F10C7CD447A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1270611"/>
            <a:ext cx="457065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3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07B3F4-D88A-9E4E-A875-8B171AF69C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14909" y="1349294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7CD649F-8F6B-9441-97E1-54FA5D2C9F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99411" y="682422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100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3DDDC4C3-04A4-A641-AE3F-B1BEDDA18E9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14909" y="2684548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0363E78-8268-3041-B709-1D3A6CDF38A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99411" y="2017676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200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BA3F9089-ABAC-5E4A-BA75-51CD3351B21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14909" y="4067515"/>
            <a:ext cx="2670767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 </a:t>
            </a:r>
            <a:br>
              <a:rPr lang="en-GB" dirty="0"/>
            </a:br>
            <a:r>
              <a:rPr lang="en-GB" dirty="0"/>
              <a:t>SIT AMET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D59CCEB-3CEE-D94E-B7E4-6DC6D3DB9A0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199411" y="3400643"/>
            <a:ext cx="2670767" cy="5719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44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300</a:t>
            </a:r>
            <a:endParaRPr lang="en-US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4870CAD-469B-C240-B469-7B406A0E9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8" t="40390" r="61158" b="39057"/>
          <a:stretch/>
        </p:blipFill>
        <p:spPr>
          <a:xfrm>
            <a:off x="3158837" y="-1"/>
            <a:ext cx="2486648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3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2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F6025C-0E7C-EF47-8EAB-C18E3395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8B09874-F511-C041-A37A-E6F9BE85D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58DB1ED-72BF-EA41-9B5C-D4666983E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71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chemeClr val="accent1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6568F04-962B-5A4A-B565-9A982EDA823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</a:t>
            </a:r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661A1D0-8BA8-8B40-A4DE-7504BC6F2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9326699-BC9E-D349-B20D-C08E78494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3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FA1490D-534A-E942-8E80-043D6D9CE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95E3A-C060-9240-902B-AEC35C75FD94}"/>
              </a:ext>
            </a:extLst>
          </p:cNvPr>
          <p:cNvSpPr/>
          <p:nvPr userDrawn="1"/>
        </p:nvSpPr>
        <p:spPr>
          <a:xfrm flipV="1">
            <a:off x="0" y="1170431"/>
            <a:ext cx="9144000" cy="3656207"/>
          </a:xfrm>
          <a:prstGeom prst="rect">
            <a:avLst/>
          </a:prstGeom>
          <a:solidFill>
            <a:srgbClr val="F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5E732-F08F-F94F-B3C1-045B741AE274}"/>
              </a:ext>
            </a:extLst>
          </p:cNvPr>
          <p:cNvSpPr/>
          <p:nvPr userDrawn="1"/>
        </p:nvSpPr>
        <p:spPr>
          <a:xfrm>
            <a:off x="4050205" y="642605"/>
            <a:ext cx="1043591" cy="1043591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CE2C55-07EC-2046-95B3-03A4D7C4723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3922619" y="806220"/>
            <a:ext cx="1298763" cy="784565"/>
          </a:xfrm>
          <a:prstGeom prst="rect">
            <a:avLst/>
          </a:prstGeom>
        </p:spPr>
        <p:txBody>
          <a:bodyPr anchor="ctr"/>
          <a:lstStyle>
            <a:lvl1pPr marL="0" indent="0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Font typeface="Arial"/>
              <a:buNone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Trebuchet MS Bold Italic"/>
              </a:defRPr>
            </a:lvl1pPr>
            <a:lvl2pPr marL="228582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66" indent="-228582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917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13756" indent="-171438" algn="l" defTabSz="342875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120000"/>
              <a:buFont typeface="Arial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5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CB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  <a:endParaRPr lang="en-US" sz="6000" b="1" spc="267" dirty="0">
              <a:solidFill>
                <a:srgbClr val="FCBF00"/>
              </a:solidFill>
              <a:latin typeface="Arial Black" panose="020B0604020202020204" pitchFamily="34" charset="0"/>
              <a:ea typeface="Calibri" charset="0"/>
              <a:cs typeface="Arial Black" panose="020B0604020202020204" pitchFamily="34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6523221-A5B4-D549-9C38-E7D1C6CF04E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89304" y="2084254"/>
            <a:ext cx="6565392" cy="177872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000" b="0" spc="5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351FAE0-969F-7E46-8065-71050F5F5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7" t="34681" r="56377" b="43079"/>
          <a:stretch/>
        </p:blipFill>
        <p:spPr>
          <a:xfrm>
            <a:off x="5414029" y="0"/>
            <a:ext cx="3729971" cy="117043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0A8DCF1-A2AC-664B-8994-589F930A8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23" t="26597" r="47803" b="51163"/>
          <a:stretch/>
        </p:blipFill>
        <p:spPr>
          <a:xfrm flipH="1">
            <a:off x="1186" y="0"/>
            <a:ext cx="3729971" cy="11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01FA4F6-B5BE-334E-A511-94E1F794690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6" y="1760346"/>
            <a:ext cx="3927474" cy="254476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0" spc="100" baseline="0" smtClean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Etiam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lacinia, diam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aliquet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Suspendisse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eleifend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diam sit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Nunc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lacus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sagittis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tortor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scelerisque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. lorem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libero,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mauris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7915" y="1288544"/>
            <a:ext cx="3927474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34521" y="1288544"/>
            <a:ext cx="2851562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634038" y="1760345"/>
            <a:ext cx="2852737" cy="2544763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EB374CA-797B-6342-97B6-9AEE6DFB7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4A7C7F-A014-4E4D-B855-3B540C0E26C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08CD0A-9E75-3945-80AC-79712DE03F3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AF2613F-BB85-214F-B962-B0768D645440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9" name="Picture 18" descr="A close up of a blur&#10;&#10;Description automatically generated">
            <a:extLst>
              <a:ext uri="{FF2B5EF4-FFF2-40B4-BE49-F238E27FC236}">
                <a16:creationId xmlns:a16="http://schemas.microsoft.com/office/drawing/2014/main" id="{150F6721-0FB9-2840-8E9A-6144509D4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0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3C222C4-4671-3442-B113-7AE1EA5788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6051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FD905B4E-8485-F34F-83B4-6E125AB7D78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85569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C086E815-54BD-2242-AB5B-87D39E2BB16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344240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058EB3A2-3317-E749-BB66-4C41B655515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343758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B93F14F-2751-2F41-BFCE-C8A314D587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8147" y="1304240"/>
            <a:ext cx="2271643" cy="26138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25" name="Chart Placeholder 5">
            <a:extLst>
              <a:ext uri="{FF2B5EF4-FFF2-40B4-BE49-F238E27FC236}">
                <a16:creationId xmlns:a16="http://schemas.microsoft.com/office/drawing/2014/main" id="{AB950365-FCA7-B947-B2A1-CED34BADE508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5977665" y="1717677"/>
            <a:ext cx="2272580" cy="202723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86DBCAC-8E48-6F49-BF69-7C26056F7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80A9D33C-69CD-CE4E-B501-9301FEEAC82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291078-3A46-1549-923E-11FF35A365FB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8F7B030-4370-C943-926A-5E8F191E8FB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3906544"/>
            <a:ext cx="7605265" cy="69185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200" b="0" i="1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Lorem ipsum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8E4310-14F3-6642-B728-F2AF40F6A97D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6" name="Picture 15" descr="A close up of a blur&#10;&#10;Description automatically generated">
            <a:extLst>
              <a:ext uri="{FF2B5EF4-FFF2-40B4-BE49-F238E27FC236}">
                <a16:creationId xmlns:a16="http://schemas.microsoft.com/office/drawing/2014/main" id="{40FC3894-8917-F348-B7F9-8C737F698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7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496746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48819"/>
            <a:ext cx="3984625" cy="3935966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ED4AEAA-5263-0343-93C6-B427EDDE3695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1" name="Picture 10" descr="A close up of a blur&#10;&#10;Description automatically generated">
            <a:extLst>
              <a:ext uri="{FF2B5EF4-FFF2-40B4-BE49-F238E27FC236}">
                <a16:creationId xmlns:a16="http://schemas.microsoft.com/office/drawing/2014/main" id="{E35ED30A-8CAB-4D4E-AAF3-4095E97A1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7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8D0E75B-EC6B-BA4B-88EE-326E3A13D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5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FCECD03-CFA9-444F-93BD-EF42E09D9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4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F862A5-D6A5-054E-B3E8-72915CE8B0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2318044"/>
            <a:ext cx="3379305" cy="21384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2CF064E-6C19-4A4A-BE39-A71E94F654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525" y="1281906"/>
            <a:ext cx="3379305" cy="28043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4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DOLOR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A75C08C-7B0D-C54E-AC4A-7883523527F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4525" y="1676467"/>
            <a:ext cx="3379305" cy="6018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1600" b="1" spc="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CC2ACBD8-10AB-0344-953A-0E0C5466D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0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5BEC2FC-053B-614A-AFC7-81E45506B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5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E124703-1E07-B246-8FFD-2262FA92F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4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2C41977-75CA-2741-A231-4FCA9DE02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6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Tex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B1A429-5A5F-5945-B758-BF5EEC683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4525" y="1267690"/>
            <a:ext cx="4134679" cy="322479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rgbClr val="FCBF00"/>
              </a:buClr>
              <a:buSzTx/>
              <a:buFont typeface="Arial" panose="020B0604020202020204" pitchFamily="34" charset="0"/>
              <a:buChar char="•"/>
              <a:tabLst/>
              <a:defRPr sz="2000" spc="5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  <a:p>
            <a:pPr lvl="0"/>
            <a:r>
              <a:rPr lang="en-US" dirty="0"/>
              <a:t>Content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3949E-58C2-D147-ADE4-78FC9A698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9878" y="0"/>
            <a:ext cx="3984625" cy="5143498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DDB9FAF-6BE8-4241-AA81-4B615F58D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1988995-A371-2947-A427-3D27C9B69BE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450535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3E93450-F43D-BC41-9294-9FE4F19A44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89" t="40390" r="67381" b="39057"/>
          <a:stretch/>
        </p:blipFill>
        <p:spPr>
          <a:xfrm>
            <a:off x="2897201" y="-1"/>
            <a:ext cx="2252677" cy="8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EE2C993-BB4E-D14B-BBB5-530D3520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0C44C-65C4-AF4D-90F3-F2B0DB67D4E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BD226B-761E-F942-A52F-1EFAEAAE2A8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229BC6-11BC-3545-A108-130F7E9BA372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12" name="Picture 11" descr="A close up of a blur&#10;&#10;Description automatically generated">
            <a:extLst>
              <a:ext uri="{FF2B5EF4-FFF2-40B4-BE49-F238E27FC236}">
                <a16:creationId xmlns:a16="http://schemas.microsoft.com/office/drawing/2014/main" id="{24D897A8-E5D5-3344-AA6F-C64283C28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4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23E43F2-CB1C-F243-8D57-19E1972A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2" y="4767263"/>
            <a:ext cx="800100" cy="28177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973EE-5823-4A3C-AFA6-B39521E55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699248"/>
            <a:ext cx="409741" cy="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48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9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040BB8B-7F3B-2F49-A577-E63875F1B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34356E4-3190-6E45-92DE-FF773DB7642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311421" y="472243"/>
            <a:ext cx="5750910" cy="94979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 b="1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Section Title</a:t>
            </a:r>
            <a:br>
              <a:rPr lang="en-US" dirty="0"/>
            </a:br>
            <a:r>
              <a:rPr lang="en-US" dirty="0"/>
              <a:t>Comes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E73776E-7639-BD43-B8D8-62E36F3CA4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311420" y="1545302"/>
            <a:ext cx="5750901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1" spc="100"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LONG SUBTITLE HERE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2F3579-C709-3F44-8E0F-727C29332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19454"/>
            <a:ext cx="9144000" cy="282404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ABA79-134D-AD4F-8CA2-41276AAD6EE9}"/>
              </a:ext>
            </a:extLst>
          </p:cNvPr>
          <p:cNvCxnSpPr/>
          <p:nvPr userDrawn="1"/>
        </p:nvCxnSpPr>
        <p:spPr>
          <a:xfrm>
            <a:off x="1906859" y="501807"/>
            <a:ext cx="0" cy="13604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2929280-1CD2-4645-A207-2A72F07CC430}"/>
              </a:ext>
            </a:extLst>
          </p:cNvPr>
          <p:cNvSpPr>
            <a:spLocks noChangeAspect="1"/>
          </p:cNvSpPr>
          <p:nvPr userDrawn="1"/>
        </p:nvSpPr>
        <p:spPr>
          <a:xfrm>
            <a:off x="551430" y="673521"/>
            <a:ext cx="934739" cy="9347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sz="2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D9F7175-C738-1444-9A14-3AEFC876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4" r="41690" b="54905"/>
          <a:stretch/>
        </p:blipFill>
        <p:spPr>
          <a:xfrm>
            <a:off x="5600110" y="0"/>
            <a:ext cx="3543890" cy="23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ffol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5ECC471-2A51-7547-8473-2D2014795CEA}"/>
              </a:ext>
            </a:extLst>
          </p:cNvPr>
          <p:cNvCxnSpPr>
            <a:cxnSpLocks/>
          </p:cNvCxnSpPr>
          <p:nvPr userDrawn="1"/>
        </p:nvCxnSpPr>
        <p:spPr>
          <a:xfrm>
            <a:off x="985345" y="1380297"/>
            <a:ext cx="0" cy="284936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E554B5-9D07-6C4C-B476-CC6316251E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3819453"/>
            <a:ext cx="527636" cy="527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ACCEBD-84E4-F649-A7CE-D6D90853007F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095756"/>
            <a:ext cx="527636" cy="527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2C48736-2BC0-6940-B13C-2ECDF6D5FC5D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2957605"/>
            <a:ext cx="527636" cy="5276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282EA5-2EFC-7B4A-A36D-C4083B906F5C}"/>
              </a:ext>
            </a:extLst>
          </p:cNvPr>
          <p:cNvSpPr>
            <a:spLocks noChangeAspect="1"/>
          </p:cNvSpPr>
          <p:nvPr userDrawn="1"/>
        </p:nvSpPr>
        <p:spPr>
          <a:xfrm>
            <a:off x="721527" y="1233907"/>
            <a:ext cx="527636" cy="5276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34D97-343B-CF42-86FF-E8C1B3917454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021FF-72A3-1E41-98AF-D78181966657}"/>
              </a:ext>
            </a:extLst>
          </p:cNvPr>
          <p:cNvSpPr>
            <a:spLocks noChangeAspect="1"/>
          </p:cNvSpPr>
          <p:nvPr userDrawn="1"/>
        </p:nvSpPr>
        <p:spPr>
          <a:xfrm>
            <a:off x="751988" y="1300250"/>
            <a:ext cx="46671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9B5867-FE0B-9E41-9D1D-2CEFA0FC6F63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2151136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442BF-9DAE-3B40-A8AA-1275B68935E6}"/>
              </a:ext>
            </a:extLst>
          </p:cNvPr>
          <p:cNvSpPr>
            <a:spLocks noChangeAspect="1"/>
          </p:cNvSpPr>
          <p:nvPr userDrawn="1"/>
        </p:nvSpPr>
        <p:spPr>
          <a:xfrm>
            <a:off x="774360" y="3020574"/>
            <a:ext cx="42197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99F38-25EF-CD4B-BB9F-815101B1CEB6}"/>
              </a:ext>
            </a:extLst>
          </p:cNvPr>
          <p:cNvSpPr>
            <a:spLocks noChangeAspect="1"/>
          </p:cNvSpPr>
          <p:nvPr userDrawn="1"/>
        </p:nvSpPr>
        <p:spPr>
          <a:xfrm>
            <a:off x="755550" y="3879851"/>
            <a:ext cx="45959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spc="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52A101EE-478B-174D-909D-53FB50335D5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803983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Scaffolding Slide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4613BBC6-7E9F-8248-85D1-C79FAC8530B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87083" y="1357506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One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E8AE2CC-7BE6-7D40-805A-1DECB577D4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587083" y="2219355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Two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300E8204-C395-8C4E-AA8E-DE72D608243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87083" y="3081204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Three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1705AEA-F819-4D4C-B464-0D1D21FA100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587083" y="3943052"/>
            <a:ext cx="4788427" cy="28043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000" b="0" spc="1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Section Four</a:t>
            </a:r>
            <a:endParaRPr 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15B6A516-AC7A-AC46-AF15-A995C791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97A79DD-79F8-7941-B0FB-EF72C69078F9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305D53-8F6C-BE46-B448-4487F57E9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5" t="2037" r="27287" b="49204"/>
          <a:stretch/>
        </p:blipFill>
        <p:spPr>
          <a:xfrm>
            <a:off x="5398736" y="2721439"/>
            <a:ext cx="3745264" cy="24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7E2186-FA40-3F47-A8C8-931EDF6F00A7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3" name="Picture 2" descr="A close up of a blur&#10;&#10;Description automatically generated">
            <a:extLst>
              <a:ext uri="{FF2B5EF4-FFF2-40B4-BE49-F238E27FC236}">
                <a16:creationId xmlns:a16="http://schemas.microsoft.com/office/drawing/2014/main" id="{45B55F6A-11FC-354C-AE4E-0C1B35355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7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08438AC-B091-A542-9FF2-786065F008B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47189" y="1344299"/>
            <a:ext cx="4897625" cy="3281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371A4-3E6F-9D4A-AE67-38BF661622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01218" y="1198606"/>
            <a:ext cx="0" cy="3068626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C9F7928-69C3-4A41-BDD8-95EFAD99FEA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4525" y="3521040"/>
            <a:ext cx="2365370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1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D90F692-200D-BE44-8A6E-E2AE0F6891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90" y="3947799"/>
            <a:ext cx="2361506" cy="3281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1" spc="100" baseline="0">
                <a:solidFill>
                  <a:srgbClr val="FCBF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EPAM SYSTEMS,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7CA3B-5AB8-0F47-BF6E-8132FB10FC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47" y="1381313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B7EB5-9F2E-EC43-A83E-A125A601BE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6500" y="1808047"/>
            <a:ext cx="4899025" cy="2492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51B5217-60CD-8B4E-96B6-C3ED6CC5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2CDAC4-FDED-CA49-859C-303118BF838F}"/>
              </a:ext>
            </a:extLst>
          </p:cNvPr>
          <p:cNvCxnSpPr>
            <a:cxnSpLocks/>
          </p:cNvCxnSpPr>
          <p:nvPr userDrawn="1"/>
        </p:nvCxnSpPr>
        <p:spPr>
          <a:xfrm>
            <a:off x="0" y="84465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D2E1301-26F3-D349-8296-FBF2AABBCFB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4525" y="268281"/>
            <a:ext cx="5427091" cy="32810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0" spc="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Comes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3B79738-B12C-EA49-953E-EC3C07B5EF9F}"/>
              </a:ext>
            </a:extLst>
          </p:cNvPr>
          <p:cNvSpPr txBox="1">
            <a:spLocks/>
          </p:cNvSpPr>
          <p:nvPr userDrawn="1"/>
        </p:nvSpPr>
        <p:spPr>
          <a:xfrm>
            <a:off x="6735233" y="269598"/>
            <a:ext cx="1768047" cy="3451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i="0" spc="150" baseline="0" dirty="0">
                <a:solidFill>
                  <a:schemeClr val="bg1"/>
                </a:solidFill>
                <a:latin typeface="Calibri" panose="020F050202020403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ADAPT BY ZED</a:t>
            </a:r>
          </a:p>
        </p:txBody>
      </p:sp>
      <p:pic>
        <p:nvPicPr>
          <p:cNvPr id="26" name="Picture 25" descr="A close up of a blur&#10;&#10;Description automatically generated">
            <a:extLst>
              <a:ext uri="{FF2B5EF4-FFF2-40B4-BE49-F238E27FC236}">
                <a16:creationId xmlns:a16="http://schemas.microsoft.com/office/drawing/2014/main" id="{4E8012AA-983B-1B4B-B1D5-07F6D6DBF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"/>
          <a:stretch/>
        </p:blipFill>
        <p:spPr>
          <a:xfrm>
            <a:off x="6491099" y="0"/>
            <a:ext cx="2652901" cy="8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92D84D-4211-3747-8F43-70D9C214E7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4" y="613982"/>
            <a:ext cx="3436259" cy="294737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1B79965-48FC-8048-A01F-8B412F43B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861443-4676-4A4B-BCD5-4209EEE2084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B949A-2D77-F242-AB74-AD28ED71C2C2}"/>
              </a:ext>
            </a:extLst>
          </p:cNvPr>
          <p:cNvSpPr txBox="1"/>
          <p:nvPr userDrawn="1"/>
        </p:nvSpPr>
        <p:spPr>
          <a:xfrm>
            <a:off x="367645" y="4543720"/>
            <a:ext cx="613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spc="200" baseline="0" dirty="0">
                <a:solidFill>
                  <a:schemeClr val="bg1"/>
                </a:solidFill>
              </a:rPr>
              <a:t>VIRTUALCONFERENCE // NOVEMBER2020 // PRESENTED BY EPAM</a:t>
            </a:r>
            <a:endParaRPr lang="en-HU" sz="1000" b="1" spc="200" baseline="0" dirty="0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70B37E-DD8F-F249-AB20-6C06129A64AB}"/>
              </a:ext>
            </a:extLst>
          </p:cNvPr>
          <p:cNvCxnSpPr/>
          <p:nvPr userDrawn="1"/>
        </p:nvCxnSpPr>
        <p:spPr>
          <a:xfrm>
            <a:off x="405352" y="4374037"/>
            <a:ext cx="193249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4EA397-D291-AF42-B0E3-B4CBDE7E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"/>
          <a:stretch/>
        </p:blipFill>
        <p:spPr>
          <a:xfrm>
            <a:off x="4645201" y="0"/>
            <a:ext cx="4498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2F9A48-0400-5C4B-B6C9-422E5E6BF70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9F480F-22BC-B74D-B2D5-804C8A68D8A8}"/>
              </a:ext>
            </a:extLst>
          </p:cNvPr>
          <p:cNvCxnSpPr/>
          <p:nvPr userDrawn="1"/>
        </p:nvCxnSpPr>
        <p:spPr>
          <a:xfrm>
            <a:off x="242316" y="4800600"/>
            <a:ext cx="8659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6" r:id="rId2"/>
    <p:sldLayoutId id="2147483747" r:id="rId3"/>
    <p:sldLayoutId id="2147483748" r:id="rId4"/>
    <p:sldLayoutId id="2147483715" r:id="rId5"/>
    <p:sldLayoutId id="2147483703" r:id="rId6"/>
    <p:sldLayoutId id="2147483737" r:id="rId7"/>
    <p:sldLayoutId id="2147483738" r:id="rId8"/>
    <p:sldLayoutId id="2147483680" r:id="rId9"/>
    <p:sldLayoutId id="2147483742" r:id="rId10"/>
    <p:sldLayoutId id="2147483743" r:id="rId11"/>
    <p:sldLayoutId id="2147483726" r:id="rId12"/>
    <p:sldLayoutId id="2147483716" r:id="rId13"/>
    <p:sldLayoutId id="2147483732" r:id="rId14"/>
    <p:sldLayoutId id="2147483731" r:id="rId15"/>
    <p:sldLayoutId id="2147483719" r:id="rId16"/>
    <p:sldLayoutId id="2147483733" r:id="rId17"/>
    <p:sldLayoutId id="2147483734" r:id="rId18"/>
    <p:sldLayoutId id="2147483720" r:id="rId19"/>
    <p:sldLayoutId id="2147483735" r:id="rId20"/>
    <p:sldLayoutId id="2147483736" r:id="rId21"/>
    <p:sldLayoutId id="2147483721" r:id="rId22"/>
    <p:sldLayoutId id="2147483741" r:id="rId23"/>
    <p:sldLayoutId id="2147483718" r:id="rId24"/>
    <p:sldLayoutId id="2147483722" r:id="rId25"/>
    <p:sldLayoutId id="2147483723" r:id="rId26"/>
    <p:sldLayoutId id="2147483691" r:id="rId27"/>
    <p:sldLayoutId id="2147483724" r:id="rId28"/>
    <p:sldLayoutId id="2147483725" r:id="rId29"/>
    <p:sldLayoutId id="2147483707" r:id="rId30"/>
    <p:sldLayoutId id="2147483708" r:id="rId31"/>
    <p:sldLayoutId id="2147483699" r:id="rId32"/>
    <p:sldLayoutId id="2147483728" r:id="rId33"/>
    <p:sldLayoutId id="2147483739" r:id="rId34"/>
    <p:sldLayoutId id="2147483740" r:id="rId35"/>
    <p:sldLayoutId id="2147483729" r:id="rId36"/>
    <p:sldLayoutId id="2147483744" r:id="rId37"/>
    <p:sldLayoutId id="2147483745" r:id="rId38"/>
    <p:sldLayoutId id="2147483709" r:id="rId39"/>
    <p:sldLayoutId id="2147483690" r:id="rId40"/>
    <p:sldLayoutId id="2147483749" r:id="rId41"/>
    <p:sldLayoutId id="2147483750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75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2775583" y="779040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536067" y="3137340"/>
            <a:ext cx="188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RESTART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3179404" y="3193200"/>
            <a:ext cx="1882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TRAFFIC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SHAPING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067811" y="4047871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ALERTING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4673147" y="4109276"/>
            <a:ext cx="22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SCALING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5497233" y="3372838"/>
            <a:ext cx="323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DEPLOYMENTS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386591" y="883645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542925" y="488772"/>
            <a:ext cx="3535911" cy="4347547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3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6442610" y="512939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4138814" y="1722944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6336126" y="294085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DEEP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4328404" y="3891072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PASSIVE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6491685" y="3069508"/>
            <a:ext cx="215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DEFAULTS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545663" y="1634818"/>
            <a:ext cx="188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RETRIES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5751005" y="4099469"/>
            <a:ext cx="23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FALLBACKS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6441211" y="1559395"/>
            <a:ext cx="2157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CIRCUIT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BREAKER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893313" y="3892300"/>
            <a:ext cx="219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TIMEOUTS</a:t>
            </a: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647621" y="2872702"/>
            <a:ext cx="363285" cy="1675912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428554" y="1957984"/>
            <a:ext cx="1538831" cy="1121762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02383" y="2159560"/>
            <a:ext cx="1538828" cy="836103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51458" y="3392674"/>
            <a:ext cx="1440227" cy="148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359" y="3762816"/>
            <a:ext cx="1029646" cy="65981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3585802" y="974086"/>
            <a:ext cx="2657475" cy="31953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2902298" y="2154179"/>
            <a:ext cx="531924" cy="514953"/>
          </a:xfrm>
          <a:prstGeom prst="noSmoking">
            <a:avLst>
              <a:gd name="adj" fmla="val 8559"/>
            </a:avLst>
          </a:prstGeom>
          <a:solidFill>
            <a:srgbClr val="007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5486015" y="2180465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5599441" y="3028111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5092791" y="3762816"/>
            <a:ext cx="4935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8625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400050"/>
            <a:ext cx="5214938" cy="4343400"/>
          </a:xfrm>
          <a:custGeom>
            <a:avLst/>
            <a:gdLst>
              <a:gd name="connsiteX0" fmla="*/ 0 w 5214938"/>
              <a:gd name="connsiteY0" fmla="*/ 723914 h 4343400"/>
              <a:gd name="connsiteX1" fmla="*/ 723914 w 5214938"/>
              <a:gd name="connsiteY1" fmla="*/ 0 h 4343400"/>
              <a:gd name="connsiteX2" fmla="*/ 1276423 w 5214938"/>
              <a:gd name="connsiteY2" fmla="*/ 0 h 4343400"/>
              <a:gd name="connsiteX3" fmla="*/ 1828933 w 5214938"/>
              <a:gd name="connsiteY3" fmla="*/ 0 h 4343400"/>
              <a:gd name="connsiteX4" fmla="*/ 2494456 w 5214938"/>
              <a:gd name="connsiteY4" fmla="*/ 0 h 4343400"/>
              <a:gd name="connsiteX5" fmla="*/ 3046965 w 5214938"/>
              <a:gd name="connsiteY5" fmla="*/ 0 h 4343400"/>
              <a:gd name="connsiteX6" fmla="*/ 3561804 w 5214938"/>
              <a:gd name="connsiteY6" fmla="*/ 0 h 4343400"/>
              <a:gd name="connsiteX7" fmla="*/ 4491024 w 5214938"/>
              <a:gd name="connsiteY7" fmla="*/ 0 h 4343400"/>
              <a:gd name="connsiteX8" fmla="*/ 5214938 w 5214938"/>
              <a:gd name="connsiteY8" fmla="*/ 723914 h 4343400"/>
              <a:gd name="connsiteX9" fmla="*/ 5214938 w 5214938"/>
              <a:gd name="connsiteY9" fmla="*/ 1303028 h 4343400"/>
              <a:gd name="connsiteX10" fmla="*/ 5214938 w 5214938"/>
              <a:gd name="connsiteY10" fmla="*/ 1824231 h 4343400"/>
              <a:gd name="connsiteX11" fmla="*/ 5214938 w 5214938"/>
              <a:gd name="connsiteY11" fmla="*/ 2345434 h 4343400"/>
              <a:gd name="connsiteX12" fmla="*/ 5214938 w 5214938"/>
              <a:gd name="connsiteY12" fmla="*/ 2895593 h 4343400"/>
              <a:gd name="connsiteX13" fmla="*/ 5214938 w 5214938"/>
              <a:gd name="connsiteY13" fmla="*/ 3619486 h 4343400"/>
              <a:gd name="connsiteX14" fmla="*/ 4491024 w 5214938"/>
              <a:gd name="connsiteY14" fmla="*/ 4343400 h 4343400"/>
              <a:gd name="connsiteX15" fmla="*/ 3787830 w 5214938"/>
              <a:gd name="connsiteY15" fmla="*/ 4343400 h 4343400"/>
              <a:gd name="connsiteX16" fmla="*/ 3159978 w 5214938"/>
              <a:gd name="connsiteY16" fmla="*/ 4343400 h 4343400"/>
              <a:gd name="connsiteX17" fmla="*/ 2645140 w 5214938"/>
              <a:gd name="connsiteY17" fmla="*/ 4343400 h 4343400"/>
              <a:gd name="connsiteX18" fmla="*/ 2092631 w 5214938"/>
              <a:gd name="connsiteY18" fmla="*/ 4343400 h 4343400"/>
              <a:gd name="connsiteX19" fmla="*/ 1427108 w 5214938"/>
              <a:gd name="connsiteY19" fmla="*/ 4343400 h 4343400"/>
              <a:gd name="connsiteX20" fmla="*/ 723914 w 5214938"/>
              <a:gd name="connsiteY20" fmla="*/ 4343400 h 4343400"/>
              <a:gd name="connsiteX21" fmla="*/ 0 w 5214938"/>
              <a:gd name="connsiteY21" fmla="*/ 3619486 h 4343400"/>
              <a:gd name="connsiteX22" fmla="*/ 0 w 5214938"/>
              <a:gd name="connsiteY22" fmla="*/ 2982460 h 4343400"/>
              <a:gd name="connsiteX23" fmla="*/ 0 w 5214938"/>
              <a:gd name="connsiteY23" fmla="*/ 2374390 h 4343400"/>
              <a:gd name="connsiteX24" fmla="*/ 0 w 5214938"/>
              <a:gd name="connsiteY24" fmla="*/ 1737364 h 4343400"/>
              <a:gd name="connsiteX25" fmla="*/ 0 w 5214938"/>
              <a:gd name="connsiteY25" fmla="*/ 723914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14938" h="4343400" extrusionOk="0">
                <a:moveTo>
                  <a:pt x="0" y="723914"/>
                </a:moveTo>
                <a:cubicBezTo>
                  <a:pt x="12459" y="278093"/>
                  <a:pt x="377551" y="-33824"/>
                  <a:pt x="723914" y="0"/>
                </a:cubicBezTo>
                <a:cubicBezTo>
                  <a:pt x="857346" y="18181"/>
                  <a:pt x="1129742" y="1908"/>
                  <a:pt x="1276423" y="0"/>
                </a:cubicBezTo>
                <a:cubicBezTo>
                  <a:pt x="1423104" y="-1908"/>
                  <a:pt x="1582389" y="25336"/>
                  <a:pt x="1828933" y="0"/>
                </a:cubicBezTo>
                <a:cubicBezTo>
                  <a:pt x="2075477" y="-25336"/>
                  <a:pt x="2297930" y="22293"/>
                  <a:pt x="2494456" y="0"/>
                </a:cubicBezTo>
                <a:cubicBezTo>
                  <a:pt x="2690982" y="-22293"/>
                  <a:pt x="2870180" y="4255"/>
                  <a:pt x="3046965" y="0"/>
                </a:cubicBezTo>
                <a:cubicBezTo>
                  <a:pt x="3223750" y="-4255"/>
                  <a:pt x="3447902" y="-7651"/>
                  <a:pt x="3561804" y="0"/>
                </a:cubicBezTo>
                <a:cubicBezTo>
                  <a:pt x="3675706" y="7651"/>
                  <a:pt x="4221369" y="910"/>
                  <a:pt x="4491024" y="0"/>
                </a:cubicBezTo>
                <a:cubicBezTo>
                  <a:pt x="4878783" y="69761"/>
                  <a:pt x="5184905" y="333507"/>
                  <a:pt x="5214938" y="723914"/>
                </a:cubicBezTo>
                <a:cubicBezTo>
                  <a:pt x="5198014" y="914203"/>
                  <a:pt x="5214396" y="1062982"/>
                  <a:pt x="5214938" y="1303028"/>
                </a:cubicBezTo>
                <a:cubicBezTo>
                  <a:pt x="5215480" y="1543074"/>
                  <a:pt x="5219531" y="1640179"/>
                  <a:pt x="5214938" y="1824231"/>
                </a:cubicBezTo>
                <a:cubicBezTo>
                  <a:pt x="5210345" y="2008283"/>
                  <a:pt x="5207660" y="2211726"/>
                  <a:pt x="5214938" y="2345434"/>
                </a:cubicBezTo>
                <a:cubicBezTo>
                  <a:pt x="5222216" y="2479142"/>
                  <a:pt x="5200336" y="2696626"/>
                  <a:pt x="5214938" y="2895593"/>
                </a:cubicBezTo>
                <a:cubicBezTo>
                  <a:pt x="5229540" y="3094560"/>
                  <a:pt x="5222965" y="3359264"/>
                  <a:pt x="5214938" y="3619486"/>
                </a:cubicBezTo>
                <a:cubicBezTo>
                  <a:pt x="5303163" y="3994920"/>
                  <a:pt x="4801923" y="4316479"/>
                  <a:pt x="4491024" y="4343400"/>
                </a:cubicBezTo>
                <a:cubicBezTo>
                  <a:pt x="4166048" y="4313643"/>
                  <a:pt x="4003071" y="4317045"/>
                  <a:pt x="3787830" y="4343400"/>
                </a:cubicBezTo>
                <a:cubicBezTo>
                  <a:pt x="3572589" y="4369755"/>
                  <a:pt x="3420614" y="4344937"/>
                  <a:pt x="3159978" y="4343400"/>
                </a:cubicBezTo>
                <a:cubicBezTo>
                  <a:pt x="2899342" y="4341863"/>
                  <a:pt x="2783818" y="4325628"/>
                  <a:pt x="2645140" y="4343400"/>
                </a:cubicBezTo>
                <a:cubicBezTo>
                  <a:pt x="2506462" y="4361172"/>
                  <a:pt x="2248828" y="4365985"/>
                  <a:pt x="2092631" y="4343400"/>
                </a:cubicBezTo>
                <a:cubicBezTo>
                  <a:pt x="1936434" y="4320815"/>
                  <a:pt x="1563676" y="4359913"/>
                  <a:pt x="1427108" y="4343400"/>
                </a:cubicBezTo>
                <a:cubicBezTo>
                  <a:pt x="1290540" y="4326887"/>
                  <a:pt x="893993" y="4310149"/>
                  <a:pt x="723914" y="4343400"/>
                </a:cubicBezTo>
                <a:cubicBezTo>
                  <a:pt x="357694" y="4374470"/>
                  <a:pt x="-49453" y="4083698"/>
                  <a:pt x="0" y="3619486"/>
                </a:cubicBezTo>
                <a:cubicBezTo>
                  <a:pt x="-8270" y="3331035"/>
                  <a:pt x="2106" y="3181904"/>
                  <a:pt x="0" y="2982460"/>
                </a:cubicBezTo>
                <a:cubicBezTo>
                  <a:pt x="-2106" y="2783016"/>
                  <a:pt x="1094" y="2648187"/>
                  <a:pt x="0" y="2374390"/>
                </a:cubicBezTo>
                <a:cubicBezTo>
                  <a:pt x="-1094" y="2100593"/>
                  <a:pt x="-25884" y="2013196"/>
                  <a:pt x="0" y="1737364"/>
                </a:cubicBezTo>
                <a:cubicBezTo>
                  <a:pt x="25884" y="1461532"/>
                  <a:pt x="47279" y="1110410"/>
                  <a:pt x="0" y="723914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9"/>
          <a:stretch/>
        </p:blipFill>
        <p:spPr bwMode="auto">
          <a:xfrm>
            <a:off x="1102132" y="2678339"/>
            <a:ext cx="1370780" cy="12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1"/>
          <a:stretch/>
        </p:blipFill>
        <p:spPr bwMode="auto">
          <a:xfrm>
            <a:off x="5905827" y="287484"/>
            <a:ext cx="1775570" cy="104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67" y="3791962"/>
            <a:ext cx="1332350" cy="8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 bwMode="auto">
          <a:xfrm>
            <a:off x="4352349" y="3587450"/>
            <a:ext cx="1917973" cy="10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190104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633395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CPU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RAM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Network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Disk</a:t>
                </a:r>
                <a:endParaRPr lang="en-US" sz="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2910588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89B70B-A411-44CE-9E72-50920ED0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04" y="811159"/>
            <a:ext cx="1180603" cy="94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2372906" y="1282688"/>
            <a:ext cx="1128488" cy="107465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340837" y="2357342"/>
            <a:ext cx="1160557" cy="11243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348821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1871662" y="1122189"/>
            <a:ext cx="5214938" cy="2899122"/>
          </a:xfrm>
          <a:custGeom>
            <a:avLst/>
            <a:gdLst>
              <a:gd name="connsiteX0" fmla="*/ 0 w 5214938"/>
              <a:gd name="connsiteY0" fmla="*/ 483197 h 2899122"/>
              <a:gd name="connsiteX1" fmla="*/ 483197 w 5214938"/>
              <a:gd name="connsiteY1" fmla="*/ 0 h 2899122"/>
              <a:gd name="connsiteX2" fmla="*/ 1005161 w 5214938"/>
              <a:gd name="connsiteY2" fmla="*/ 0 h 2899122"/>
              <a:gd name="connsiteX3" fmla="*/ 1527125 w 5214938"/>
              <a:gd name="connsiteY3" fmla="*/ 0 h 2899122"/>
              <a:gd name="connsiteX4" fmla="*/ 2176545 w 5214938"/>
              <a:gd name="connsiteY4" fmla="*/ 0 h 2899122"/>
              <a:gd name="connsiteX5" fmla="*/ 2698509 w 5214938"/>
              <a:gd name="connsiteY5" fmla="*/ 0 h 2899122"/>
              <a:gd name="connsiteX6" fmla="*/ 3177988 w 5214938"/>
              <a:gd name="connsiteY6" fmla="*/ 0 h 2899122"/>
              <a:gd name="connsiteX7" fmla="*/ 3742437 w 5214938"/>
              <a:gd name="connsiteY7" fmla="*/ 0 h 2899122"/>
              <a:gd name="connsiteX8" fmla="*/ 4731741 w 5214938"/>
              <a:gd name="connsiteY8" fmla="*/ 0 h 2899122"/>
              <a:gd name="connsiteX9" fmla="*/ 5214938 w 5214938"/>
              <a:gd name="connsiteY9" fmla="*/ 483197 h 2899122"/>
              <a:gd name="connsiteX10" fmla="*/ 5214938 w 5214938"/>
              <a:gd name="connsiteY10" fmla="*/ 1166094 h 2899122"/>
              <a:gd name="connsiteX11" fmla="*/ 5214938 w 5214938"/>
              <a:gd name="connsiteY11" fmla="*/ 1771682 h 2899122"/>
              <a:gd name="connsiteX12" fmla="*/ 5214938 w 5214938"/>
              <a:gd name="connsiteY12" fmla="*/ 2415925 h 2899122"/>
              <a:gd name="connsiteX13" fmla="*/ 4731741 w 5214938"/>
              <a:gd name="connsiteY13" fmla="*/ 2899122 h 2899122"/>
              <a:gd name="connsiteX14" fmla="*/ 4252262 w 5214938"/>
              <a:gd name="connsiteY14" fmla="*/ 2899122 h 2899122"/>
              <a:gd name="connsiteX15" fmla="*/ 3687813 w 5214938"/>
              <a:gd name="connsiteY15" fmla="*/ 2899122 h 2899122"/>
              <a:gd name="connsiteX16" fmla="*/ 3080878 w 5214938"/>
              <a:gd name="connsiteY16" fmla="*/ 2899122 h 2899122"/>
              <a:gd name="connsiteX17" fmla="*/ 2601400 w 5214938"/>
              <a:gd name="connsiteY17" fmla="*/ 2899122 h 2899122"/>
              <a:gd name="connsiteX18" fmla="*/ 2079436 w 5214938"/>
              <a:gd name="connsiteY18" fmla="*/ 2899122 h 2899122"/>
              <a:gd name="connsiteX19" fmla="*/ 1430015 w 5214938"/>
              <a:gd name="connsiteY19" fmla="*/ 2899122 h 2899122"/>
              <a:gd name="connsiteX20" fmla="*/ 483197 w 5214938"/>
              <a:gd name="connsiteY20" fmla="*/ 2899122 h 2899122"/>
              <a:gd name="connsiteX21" fmla="*/ 0 w 5214938"/>
              <a:gd name="connsiteY21" fmla="*/ 2415925 h 2899122"/>
              <a:gd name="connsiteX22" fmla="*/ 0 w 5214938"/>
              <a:gd name="connsiteY22" fmla="*/ 1733028 h 2899122"/>
              <a:gd name="connsiteX23" fmla="*/ 0 w 5214938"/>
              <a:gd name="connsiteY23" fmla="*/ 1069458 h 2899122"/>
              <a:gd name="connsiteX24" fmla="*/ 0 w 5214938"/>
              <a:gd name="connsiteY24" fmla="*/ 483197 h 2899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4938" h="2899122" extrusionOk="0">
                <a:moveTo>
                  <a:pt x="0" y="483197"/>
                </a:moveTo>
                <a:cubicBezTo>
                  <a:pt x="2726" y="206265"/>
                  <a:pt x="272621" y="-35622"/>
                  <a:pt x="483197" y="0"/>
                </a:cubicBezTo>
                <a:cubicBezTo>
                  <a:pt x="710327" y="-9694"/>
                  <a:pt x="763251" y="-21904"/>
                  <a:pt x="1005161" y="0"/>
                </a:cubicBezTo>
                <a:cubicBezTo>
                  <a:pt x="1247071" y="21904"/>
                  <a:pt x="1386391" y="-25584"/>
                  <a:pt x="1527125" y="0"/>
                </a:cubicBezTo>
                <a:cubicBezTo>
                  <a:pt x="1667859" y="25584"/>
                  <a:pt x="2031846" y="-14507"/>
                  <a:pt x="2176545" y="0"/>
                </a:cubicBezTo>
                <a:cubicBezTo>
                  <a:pt x="2321244" y="14507"/>
                  <a:pt x="2528721" y="7588"/>
                  <a:pt x="2698509" y="0"/>
                </a:cubicBezTo>
                <a:cubicBezTo>
                  <a:pt x="2868297" y="-7588"/>
                  <a:pt x="3030310" y="-19095"/>
                  <a:pt x="3177988" y="0"/>
                </a:cubicBezTo>
                <a:cubicBezTo>
                  <a:pt x="3325666" y="19095"/>
                  <a:pt x="3568794" y="27718"/>
                  <a:pt x="3742437" y="0"/>
                </a:cubicBezTo>
                <a:cubicBezTo>
                  <a:pt x="3916080" y="-27718"/>
                  <a:pt x="4469663" y="38224"/>
                  <a:pt x="4731741" y="0"/>
                </a:cubicBezTo>
                <a:cubicBezTo>
                  <a:pt x="4988934" y="4439"/>
                  <a:pt x="5204915" y="206579"/>
                  <a:pt x="5214938" y="483197"/>
                </a:cubicBezTo>
                <a:cubicBezTo>
                  <a:pt x="5239745" y="654856"/>
                  <a:pt x="5222361" y="890713"/>
                  <a:pt x="5214938" y="1166094"/>
                </a:cubicBezTo>
                <a:cubicBezTo>
                  <a:pt x="5207515" y="1441475"/>
                  <a:pt x="5202830" y="1589105"/>
                  <a:pt x="5214938" y="1771682"/>
                </a:cubicBezTo>
                <a:cubicBezTo>
                  <a:pt x="5227046" y="1954259"/>
                  <a:pt x="5201688" y="2140637"/>
                  <a:pt x="5214938" y="2415925"/>
                </a:cubicBezTo>
                <a:cubicBezTo>
                  <a:pt x="5253687" y="2681543"/>
                  <a:pt x="4980525" y="2866597"/>
                  <a:pt x="4731741" y="2899122"/>
                </a:cubicBezTo>
                <a:cubicBezTo>
                  <a:pt x="4569232" y="2918516"/>
                  <a:pt x="4420901" y="2898504"/>
                  <a:pt x="4252262" y="2899122"/>
                </a:cubicBezTo>
                <a:cubicBezTo>
                  <a:pt x="4083623" y="2899740"/>
                  <a:pt x="3941224" y="2897086"/>
                  <a:pt x="3687813" y="2899122"/>
                </a:cubicBezTo>
                <a:cubicBezTo>
                  <a:pt x="3434402" y="2901158"/>
                  <a:pt x="3372629" y="2895704"/>
                  <a:pt x="3080878" y="2899122"/>
                </a:cubicBezTo>
                <a:cubicBezTo>
                  <a:pt x="2789128" y="2902540"/>
                  <a:pt x="2783025" y="2891897"/>
                  <a:pt x="2601400" y="2899122"/>
                </a:cubicBezTo>
                <a:cubicBezTo>
                  <a:pt x="2419775" y="2906347"/>
                  <a:pt x="2185371" y="2882890"/>
                  <a:pt x="2079436" y="2899122"/>
                </a:cubicBezTo>
                <a:cubicBezTo>
                  <a:pt x="1973501" y="2915354"/>
                  <a:pt x="1633246" y="2874291"/>
                  <a:pt x="1430015" y="2899122"/>
                </a:cubicBezTo>
                <a:cubicBezTo>
                  <a:pt x="1226784" y="2923953"/>
                  <a:pt x="756884" y="2862433"/>
                  <a:pt x="483197" y="2899122"/>
                </a:cubicBezTo>
                <a:cubicBezTo>
                  <a:pt x="245464" y="2926068"/>
                  <a:pt x="-9737" y="2695468"/>
                  <a:pt x="0" y="2415925"/>
                </a:cubicBezTo>
                <a:cubicBezTo>
                  <a:pt x="-25976" y="2191709"/>
                  <a:pt x="32203" y="1950680"/>
                  <a:pt x="0" y="1733028"/>
                </a:cubicBezTo>
                <a:cubicBezTo>
                  <a:pt x="-32203" y="1515376"/>
                  <a:pt x="11633" y="1320071"/>
                  <a:pt x="0" y="1069458"/>
                </a:cubicBezTo>
                <a:cubicBezTo>
                  <a:pt x="-11633" y="818845"/>
                  <a:pt x="24295" y="653231"/>
                  <a:pt x="0" y="483197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7" y="2143621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9B9BD1-3208-4B39-B671-D1BEDE11AAB2}"/>
              </a:ext>
            </a:extLst>
          </p:cNvPr>
          <p:cNvGrpSpPr/>
          <p:nvPr/>
        </p:nvGrpSpPr>
        <p:grpSpPr>
          <a:xfrm>
            <a:off x="3060963" y="1875973"/>
            <a:ext cx="1967552" cy="1173512"/>
            <a:chOff x="3734804" y="2261565"/>
            <a:chExt cx="3310185" cy="2070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0E8402-AD0C-4690-868F-2125C9E1319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04691A6-BDDC-49C1-B355-B313A9E56F2B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CPU</a:t>
                </a:r>
                <a:endParaRPr lang="en-US" sz="300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7F352A0-1AB0-4404-9F48-CE7760880D2A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RAM</a:t>
                </a:r>
                <a:endParaRPr lang="en-US" sz="300" b="1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82F6A80-5338-41D9-AD81-B13A3BC01D83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251EC4D-B22D-4558-AA89-E13AF2180C3F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Disk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23B6B4D-30F6-47AD-949C-AB6ADB03D9D6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5EB0E0AA-12D3-4D72-B480-E4E712256CEB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9EB060B6-320E-498A-8704-8C28FBE17723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73E5EAFE-573C-41D8-BE2B-C849AE7C45A3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E9F690-6E07-43E6-BF8B-1843C23B13B8}"/>
                </a:ext>
              </a:extLst>
            </p:cNvPr>
            <p:cNvGrpSpPr/>
            <p:nvPr/>
          </p:nvGrpSpPr>
          <p:grpSpPr>
            <a:xfrm>
              <a:off x="3734804" y="2261565"/>
              <a:ext cx="1045383" cy="975605"/>
              <a:chOff x="7853651" y="43321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Heart 21">
                <a:extLst>
                  <a:ext uri="{FF2B5EF4-FFF2-40B4-BE49-F238E27FC236}">
                    <a16:creationId xmlns:a16="http://schemas.microsoft.com/office/drawing/2014/main" id="{B7D13FCC-D331-440C-9801-83C1256CA1BA}"/>
                  </a:ext>
                </a:extLst>
              </p:cNvPr>
              <p:cNvSpPr/>
              <p:nvPr/>
            </p:nvSpPr>
            <p:spPr>
              <a:xfrm>
                <a:off x="7853651" y="43321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Graphic 4">
                <a:extLst>
                  <a:ext uri="{FF2B5EF4-FFF2-40B4-BE49-F238E27FC236}">
                    <a16:creationId xmlns:a16="http://schemas.microsoft.com/office/drawing/2014/main" id="{BC83D153-3019-4C3E-9CBD-342E674C2375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F8E8154-CF87-4870-9CF6-C0DB8FF1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46" y="3153166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1879644" y="2006938"/>
            <a:ext cx="1139793" cy="54142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028514" y="2591400"/>
            <a:ext cx="877313" cy="852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79644" y="2599920"/>
            <a:ext cx="1621750" cy="5214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150354"/>
            <a:ext cx="1428750" cy="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01" y="1058190"/>
            <a:ext cx="2509967" cy="166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1" y="2973388"/>
            <a:ext cx="7486016" cy="59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86" y="3894982"/>
            <a:ext cx="8388305" cy="62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4" y="1773171"/>
            <a:ext cx="4191215" cy="2200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23" y="1768408"/>
            <a:ext cx="4195979" cy="220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492805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5m</a:t>
            </a: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4994744" y="3946811"/>
            <a:ext cx="36869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/>
              <a:t>Interval = 1m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4712122" y="2133171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4712123" y="2571752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chemeClr val="bg1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48679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31793-EA20-A843-B881-6B898C2E1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dive into health checks</a:t>
            </a:r>
            <a:endParaRPr lang="en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8F65-F637-264A-A125-39F032ED2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ORESZTESZ MARGARITISZ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7083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2363775" y="631150"/>
            <a:ext cx="18828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N/A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10" y="981869"/>
            <a:ext cx="4550195" cy="3179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527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4712122" y="1159482"/>
            <a:ext cx="3721142" cy="723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5" y="2078878"/>
            <a:ext cx="5134231" cy="2362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5511306" y="3272485"/>
            <a:ext cx="809617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21"/>
          <a:stretch/>
        </p:blipFill>
        <p:spPr bwMode="auto">
          <a:xfrm>
            <a:off x="6968935" y="881217"/>
            <a:ext cx="1370780" cy="12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36D3D-6981-4A1F-A234-51D0F8566A99}"/>
              </a:ext>
            </a:extLst>
          </p:cNvPr>
          <p:cNvSpPr/>
          <p:nvPr/>
        </p:nvSpPr>
        <p:spPr>
          <a:xfrm>
            <a:off x="5228194" y="2022687"/>
            <a:ext cx="394557" cy="794716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CPU</a:t>
            </a:r>
            <a:endParaRPr lang="en-US" sz="1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A8D974-FC69-4D89-87EA-6A10BA470186}"/>
              </a:ext>
            </a:extLst>
          </p:cNvPr>
          <p:cNvSpPr/>
          <p:nvPr/>
        </p:nvSpPr>
        <p:spPr>
          <a:xfrm>
            <a:off x="5763811" y="2022688"/>
            <a:ext cx="838178" cy="218499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RAM</a:t>
            </a:r>
            <a:endParaRPr lang="en-US" sz="1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96BEB0-ADDD-4EE8-B9CF-C7CD53109B9F}"/>
              </a:ext>
            </a:extLst>
          </p:cNvPr>
          <p:cNvSpPr/>
          <p:nvPr/>
        </p:nvSpPr>
        <p:spPr>
          <a:xfrm>
            <a:off x="6056150" y="2354303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Network</a:t>
            </a:r>
            <a:endParaRPr lang="en-US" sz="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09B067-0523-4753-8DBD-5D853FFD3D69}"/>
              </a:ext>
            </a:extLst>
          </p:cNvPr>
          <p:cNvSpPr/>
          <p:nvPr/>
        </p:nvSpPr>
        <p:spPr>
          <a:xfrm>
            <a:off x="6056150" y="2634677"/>
            <a:ext cx="545839" cy="18272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Disk</a:t>
            </a:r>
            <a:endParaRPr lang="en-US" sz="1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39682D-D1C5-4C6D-BE4F-0822C487CBD5}"/>
              </a:ext>
            </a:extLst>
          </p:cNvPr>
          <p:cNvSpPr/>
          <p:nvPr/>
        </p:nvSpPr>
        <p:spPr>
          <a:xfrm>
            <a:off x="5152553" y="1968547"/>
            <a:ext cx="1527121" cy="89913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73DD5A-47E7-475F-8403-EA6048292D51}"/>
              </a:ext>
            </a:extLst>
          </p:cNvPr>
          <p:cNvSpPr/>
          <p:nvPr/>
        </p:nvSpPr>
        <p:spPr>
          <a:xfrm>
            <a:off x="5622751" y="2085893"/>
            <a:ext cx="14106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E3198B-ACDB-4553-A15E-FBB44EFE5E5F}"/>
              </a:ext>
            </a:extLst>
          </p:cNvPr>
          <p:cNvSpPr/>
          <p:nvPr/>
        </p:nvSpPr>
        <p:spPr>
          <a:xfrm>
            <a:off x="5622751" y="2409592"/>
            <a:ext cx="433400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79F841-C5DF-4DBA-983A-074E34CCDC02}"/>
              </a:ext>
            </a:extLst>
          </p:cNvPr>
          <p:cNvSpPr/>
          <p:nvPr/>
        </p:nvSpPr>
        <p:spPr>
          <a:xfrm>
            <a:off x="5599187" y="2697701"/>
            <a:ext cx="456963" cy="56679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51ACA-94C0-467A-929B-BF2F0268DEB6}"/>
              </a:ext>
            </a:extLst>
          </p:cNvPr>
          <p:cNvGrpSpPr/>
          <p:nvPr/>
        </p:nvGrpSpPr>
        <p:grpSpPr>
          <a:xfrm>
            <a:off x="4712122" y="1694166"/>
            <a:ext cx="621369" cy="553003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1FAF7248-2A4B-4ECC-A389-C43647278DE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E3E925BD-3CC8-4FB0-ACA3-85B0F754E807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0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B2B0A4A2-FCC2-47F2-B2D9-81E51363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5" y="2971359"/>
            <a:ext cx="1810941" cy="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916115" y="1222549"/>
            <a:ext cx="1203991" cy="745997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366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4712122" y="1231315"/>
            <a:ext cx="352579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timeout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invalid connections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blocked threads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unbounded pool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overflooding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 / memory leaks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bg1"/>
                </a:solidFill>
              </a:rPr>
              <a:t>SHALLOW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0" y="3852633"/>
            <a:ext cx="8302601" cy="60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8" y="1172491"/>
            <a:ext cx="2571906" cy="2352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SHALLOW</a:t>
            </a:r>
            <a:endParaRPr lang="en-US" sz="3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5587744" y="2352459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sz="1013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5668005" y="1636182"/>
            <a:ext cx="1899176" cy="1871138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9979" y="1841155"/>
            <a:ext cx="27900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SHALLOW</a:t>
            </a:r>
            <a:endParaRPr 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4712122" y="1976047"/>
            <a:ext cx="3525791" cy="1725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rgbClr val="201F1F"/>
                </a:solidFill>
              </a:rPr>
              <a:t>bugs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rgbClr val="201F1F"/>
                </a:solidFill>
              </a:rPr>
              <a:t>config issue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rgbClr val="201F1F"/>
                </a:solidFill>
              </a:rPr>
              <a:t>pool misconfigurations</a:t>
            </a:r>
          </a:p>
          <a:p>
            <a:pPr marL="342900" indent="-3429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rgbClr val="201F1F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4712122" y="1142197"/>
            <a:ext cx="35257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thread leak</a:t>
            </a: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4272343" y="1349877"/>
            <a:ext cx="4636184" cy="2443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4712123" y="619609"/>
            <a:ext cx="3772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63" y="1146588"/>
            <a:ext cx="4226285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4712123" y="1670644"/>
            <a:ext cx="4213268" cy="2031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365" y="2250525"/>
            <a:ext cx="4213268" cy="206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3297" y="369391"/>
            <a:ext cx="2610980" cy="26109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289" y="247066"/>
            <a:ext cx="3208020" cy="32080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9858" y="2712212"/>
            <a:ext cx="2730278" cy="2184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2422860" y="1664715"/>
            <a:ext cx="4026326" cy="1661993"/>
          </a:xfrm>
          <a:custGeom>
            <a:avLst/>
            <a:gdLst>
              <a:gd name="connsiteX0" fmla="*/ 0 w 4026326"/>
              <a:gd name="connsiteY0" fmla="*/ 0 h 1661993"/>
              <a:gd name="connsiteX1" fmla="*/ 575189 w 4026326"/>
              <a:gd name="connsiteY1" fmla="*/ 0 h 1661993"/>
              <a:gd name="connsiteX2" fmla="*/ 1190642 w 4026326"/>
              <a:gd name="connsiteY2" fmla="*/ 0 h 1661993"/>
              <a:gd name="connsiteX3" fmla="*/ 1725568 w 4026326"/>
              <a:gd name="connsiteY3" fmla="*/ 0 h 1661993"/>
              <a:gd name="connsiteX4" fmla="*/ 2300758 w 4026326"/>
              <a:gd name="connsiteY4" fmla="*/ 0 h 1661993"/>
              <a:gd name="connsiteX5" fmla="*/ 2835684 w 4026326"/>
              <a:gd name="connsiteY5" fmla="*/ 0 h 1661993"/>
              <a:gd name="connsiteX6" fmla="*/ 3290084 w 4026326"/>
              <a:gd name="connsiteY6" fmla="*/ 0 h 1661993"/>
              <a:gd name="connsiteX7" fmla="*/ 4026326 w 4026326"/>
              <a:gd name="connsiteY7" fmla="*/ 0 h 1661993"/>
              <a:gd name="connsiteX8" fmla="*/ 4026326 w 4026326"/>
              <a:gd name="connsiteY8" fmla="*/ 553998 h 1661993"/>
              <a:gd name="connsiteX9" fmla="*/ 4026326 w 4026326"/>
              <a:gd name="connsiteY9" fmla="*/ 1124615 h 1661993"/>
              <a:gd name="connsiteX10" fmla="*/ 4026326 w 4026326"/>
              <a:gd name="connsiteY10" fmla="*/ 1661993 h 1661993"/>
              <a:gd name="connsiteX11" fmla="*/ 3491400 w 4026326"/>
              <a:gd name="connsiteY11" fmla="*/ 1661993 h 1661993"/>
              <a:gd name="connsiteX12" fmla="*/ 2875947 w 4026326"/>
              <a:gd name="connsiteY12" fmla="*/ 1661993 h 1661993"/>
              <a:gd name="connsiteX13" fmla="*/ 2300758 w 4026326"/>
              <a:gd name="connsiteY13" fmla="*/ 1661993 h 1661993"/>
              <a:gd name="connsiteX14" fmla="*/ 1846358 w 4026326"/>
              <a:gd name="connsiteY14" fmla="*/ 1661993 h 1661993"/>
              <a:gd name="connsiteX15" fmla="*/ 1311432 w 4026326"/>
              <a:gd name="connsiteY15" fmla="*/ 1661993 h 1661993"/>
              <a:gd name="connsiteX16" fmla="*/ 655716 w 4026326"/>
              <a:gd name="connsiteY16" fmla="*/ 1661993 h 1661993"/>
              <a:gd name="connsiteX17" fmla="*/ 0 w 4026326"/>
              <a:gd name="connsiteY17" fmla="*/ 1661993 h 1661993"/>
              <a:gd name="connsiteX18" fmla="*/ 0 w 4026326"/>
              <a:gd name="connsiteY18" fmla="*/ 1141235 h 1661993"/>
              <a:gd name="connsiteX19" fmla="*/ 0 w 4026326"/>
              <a:gd name="connsiteY19" fmla="*/ 603857 h 1661993"/>
              <a:gd name="connsiteX20" fmla="*/ 0 w 4026326"/>
              <a:gd name="connsiteY20" fmla="*/ 0 h 166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6326" h="1661993" fill="none" extrusionOk="0">
                <a:moveTo>
                  <a:pt x="0" y="0"/>
                </a:moveTo>
                <a:cubicBezTo>
                  <a:pt x="183953" y="-4672"/>
                  <a:pt x="332661" y="53243"/>
                  <a:pt x="575189" y="0"/>
                </a:cubicBezTo>
                <a:cubicBezTo>
                  <a:pt x="817717" y="-53243"/>
                  <a:pt x="884157" y="63834"/>
                  <a:pt x="1190642" y="0"/>
                </a:cubicBezTo>
                <a:cubicBezTo>
                  <a:pt x="1497127" y="-63834"/>
                  <a:pt x="1561804" y="13581"/>
                  <a:pt x="1725568" y="0"/>
                </a:cubicBezTo>
                <a:cubicBezTo>
                  <a:pt x="1889332" y="-13581"/>
                  <a:pt x="2147539" y="21173"/>
                  <a:pt x="2300758" y="0"/>
                </a:cubicBezTo>
                <a:cubicBezTo>
                  <a:pt x="2453977" y="-21173"/>
                  <a:pt x="2602981" y="44682"/>
                  <a:pt x="2835684" y="0"/>
                </a:cubicBezTo>
                <a:cubicBezTo>
                  <a:pt x="3068387" y="-44682"/>
                  <a:pt x="3138589" y="9168"/>
                  <a:pt x="3290084" y="0"/>
                </a:cubicBezTo>
                <a:cubicBezTo>
                  <a:pt x="3441579" y="-9168"/>
                  <a:pt x="3693697" y="28978"/>
                  <a:pt x="4026326" y="0"/>
                </a:cubicBezTo>
                <a:cubicBezTo>
                  <a:pt x="4090619" y="262669"/>
                  <a:pt x="3972885" y="364918"/>
                  <a:pt x="4026326" y="553998"/>
                </a:cubicBezTo>
                <a:cubicBezTo>
                  <a:pt x="4079767" y="743078"/>
                  <a:pt x="3987116" y="892888"/>
                  <a:pt x="4026326" y="1124615"/>
                </a:cubicBezTo>
                <a:cubicBezTo>
                  <a:pt x="4065536" y="1356342"/>
                  <a:pt x="3995615" y="1448358"/>
                  <a:pt x="4026326" y="1661993"/>
                </a:cubicBezTo>
                <a:cubicBezTo>
                  <a:pt x="3892196" y="1702823"/>
                  <a:pt x="3721517" y="1603745"/>
                  <a:pt x="3491400" y="1661993"/>
                </a:cubicBezTo>
                <a:cubicBezTo>
                  <a:pt x="3261283" y="1720241"/>
                  <a:pt x="3103247" y="1640605"/>
                  <a:pt x="2875947" y="1661993"/>
                </a:cubicBezTo>
                <a:cubicBezTo>
                  <a:pt x="2648647" y="1683381"/>
                  <a:pt x="2553644" y="1617248"/>
                  <a:pt x="2300758" y="1661993"/>
                </a:cubicBezTo>
                <a:cubicBezTo>
                  <a:pt x="2047872" y="1706738"/>
                  <a:pt x="2042144" y="1612516"/>
                  <a:pt x="1846358" y="1661993"/>
                </a:cubicBezTo>
                <a:cubicBezTo>
                  <a:pt x="1650572" y="1711470"/>
                  <a:pt x="1425533" y="1611844"/>
                  <a:pt x="1311432" y="1661993"/>
                </a:cubicBezTo>
                <a:cubicBezTo>
                  <a:pt x="1197331" y="1712142"/>
                  <a:pt x="878159" y="1648030"/>
                  <a:pt x="655716" y="1661993"/>
                </a:cubicBezTo>
                <a:cubicBezTo>
                  <a:pt x="433273" y="1675956"/>
                  <a:pt x="176766" y="1639123"/>
                  <a:pt x="0" y="1661993"/>
                </a:cubicBezTo>
                <a:cubicBezTo>
                  <a:pt x="-34559" y="1461497"/>
                  <a:pt x="60164" y="1352172"/>
                  <a:pt x="0" y="1141235"/>
                </a:cubicBezTo>
                <a:cubicBezTo>
                  <a:pt x="-60164" y="930298"/>
                  <a:pt x="49730" y="783692"/>
                  <a:pt x="0" y="603857"/>
                </a:cubicBezTo>
                <a:cubicBezTo>
                  <a:pt x="-49730" y="424022"/>
                  <a:pt x="3636" y="131541"/>
                  <a:pt x="0" y="0"/>
                </a:cubicBezTo>
                <a:close/>
              </a:path>
              <a:path w="4026326" h="1661993" stroke="0" extrusionOk="0">
                <a:moveTo>
                  <a:pt x="0" y="0"/>
                </a:moveTo>
                <a:cubicBezTo>
                  <a:pt x="120546" y="-54594"/>
                  <a:pt x="319742" y="64141"/>
                  <a:pt x="575189" y="0"/>
                </a:cubicBezTo>
                <a:cubicBezTo>
                  <a:pt x="830636" y="-64141"/>
                  <a:pt x="942576" y="36800"/>
                  <a:pt x="1190642" y="0"/>
                </a:cubicBezTo>
                <a:cubicBezTo>
                  <a:pt x="1438708" y="-36800"/>
                  <a:pt x="1491198" y="53793"/>
                  <a:pt x="1765832" y="0"/>
                </a:cubicBezTo>
                <a:cubicBezTo>
                  <a:pt x="2040466" y="-53793"/>
                  <a:pt x="2130653" y="52922"/>
                  <a:pt x="2341021" y="0"/>
                </a:cubicBezTo>
                <a:cubicBezTo>
                  <a:pt x="2551389" y="-52922"/>
                  <a:pt x="2631227" y="1382"/>
                  <a:pt x="2795421" y="0"/>
                </a:cubicBezTo>
                <a:cubicBezTo>
                  <a:pt x="2959615" y="-1382"/>
                  <a:pt x="3074305" y="24214"/>
                  <a:pt x="3330347" y="0"/>
                </a:cubicBezTo>
                <a:cubicBezTo>
                  <a:pt x="3586389" y="-24214"/>
                  <a:pt x="3831325" y="42810"/>
                  <a:pt x="4026326" y="0"/>
                </a:cubicBezTo>
                <a:cubicBezTo>
                  <a:pt x="4058510" y="167011"/>
                  <a:pt x="3968239" y="405099"/>
                  <a:pt x="4026326" y="537378"/>
                </a:cubicBezTo>
                <a:cubicBezTo>
                  <a:pt x="4084413" y="669657"/>
                  <a:pt x="4006187" y="892976"/>
                  <a:pt x="4026326" y="1058136"/>
                </a:cubicBezTo>
                <a:cubicBezTo>
                  <a:pt x="4046465" y="1223296"/>
                  <a:pt x="4020730" y="1373221"/>
                  <a:pt x="4026326" y="1661993"/>
                </a:cubicBezTo>
                <a:cubicBezTo>
                  <a:pt x="3877550" y="1709773"/>
                  <a:pt x="3696343" y="1640940"/>
                  <a:pt x="3491400" y="1661993"/>
                </a:cubicBezTo>
                <a:cubicBezTo>
                  <a:pt x="3286457" y="1683046"/>
                  <a:pt x="3142618" y="1639913"/>
                  <a:pt x="2916210" y="1661993"/>
                </a:cubicBezTo>
                <a:cubicBezTo>
                  <a:pt x="2689802" y="1684073"/>
                  <a:pt x="2604621" y="1637019"/>
                  <a:pt x="2461811" y="1661993"/>
                </a:cubicBezTo>
                <a:cubicBezTo>
                  <a:pt x="2319001" y="1686967"/>
                  <a:pt x="2100509" y="1632410"/>
                  <a:pt x="1926885" y="1661993"/>
                </a:cubicBezTo>
                <a:cubicBezTo>
                  <a:pt x="1753261" y="1691576"/>
                  <a:pt x="1465181" y="1607987"/>
                  <a:pt x="1311432" y="1661993"/>
                </a:cubicBezTo>
                <a:cubicBezTo>
                  <a:pt x="1157683" y="1715999"/>
                  <a:pt x="910127" y="1605250"/>
                  <a:pt x="776506" y="1661993"/>
                </a:cubicBezTo>
                <a:cubicBezTo>
                  <a:pt x="642885" y="1718736"/>
                  <a:pt x="327594" y="1587117"/>
                  <a:pt x="0" y="1661993"/>
                </a:cubicBezTo>
                <a:cubicBezTo>
                  <a:pt x="-38450" y="1547434"/>
                  <a:pt x="42868" y="1329791"/>
                  <a:pt x="0" y="1124615"/>
                </a:cubicBezTo>
                <a:cubicBezTo>
                  <a:pt x="-42868" y="919439"/>
                  <a:pt x="57203" y="734660"/>
                  <a:pt x="0" y="570618"/>
                </a:cubicBezTo>
                <a:cubicBezTo>
                  <a:pt x="-57203" y="406576"/>
                  <a:pt x="29686" y="12796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68580" tIns="34290" rIns="68580" bIns="34290" anchor="ctr">
            <a:spAutoFit/>
          </a:bodyPr>
          <a:lstStyle/>
          <a:p>
            <a:pPr algn="ctr"/>
            <a:r>
              <a:rPr lang="en-US" sz="1035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5878700" y="3015887"/>
            <a:ext cx="549358" cy="94309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1514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81" y="391978"/>
            <a:ext cx="1123733" cy="13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0" y="3762113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6906812" y="1826386"/>
            <a:ext cx="588775" cy="3857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823954" y="3446139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6734810" y="3102871"/>
            <a:ext cx="549358" cy="769126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6630490" y="2313625"/>
            <a:ext cx="1527122" cy="89913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CPU</a:t>
              </a:r>
              <a:endParaRPr lang="en-US" sz="3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RAM</a:t>
              </a:r>
              <a:endParaRPr lang="en-US" sz="3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Network</a:t>
              </a:r>
              <a:endParaRPr lang="en-US" sz="3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Disk</a:t>
              </a:r>
              <a:endParaRPr lang="en-US" sz="3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4918271" y="2313625"/>
            <a:ext cx="1527122" cy="89913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CPU</a:t>
              </a:r>
              <a:endParaRPr lang="en-US" sz="3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RAM</a:t>
              </a:r>
              <a:endParaRPr lang="en-US" sz="3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Network</a:t>
              </a:r>
              <a:endParaRPr lang="en-US" sz="3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/>
                <a:t>Disk</a:t>
              </a:r>
              <a:endParaRPr lang="en-US" sz="3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6050703" y="1355980"/>
            <a:ext cx="588775" cy="132651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4935102" y="2027732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6616906" y="1954764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83" y="812034"/>
            <a:ext cx="1370780" cy="16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5152553" y="1583745"/>
            <a:ext cx="1837806" cy="1283933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CPU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RAM</a:t>
                </a:r>
                <a:endParaRPr lang="en-US" sz="3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Disk</a:t>
                </a:r>
                <a:endParaRPr lang="en-US" sz="3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6546627" y="2896427"/>
            <a:ext cx="2417655" cy="1419619"/>
            <a:chOff x="8728836" y="3861903"/>
            <a:chExt cx="3223540" cy="18928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33742"/>
              <a:ext cx="266781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27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61903"/>
              <a:ext cx="1184784" cy="1892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25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83" y="812034"/>
            <a:ext cx="1370780" cy="16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40" y="3677295"/>
            <a:ext cx="1428750" cy="9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6679675" y="1075100"/>
            <a:ext cx="742674" cy="646895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5157351" y="3318411"/>
            <a:ext cx="1517527" cy="1510556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5152553" y="1583745"/>
            <a:ext cx="1837806" cy="1283933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CPU</a:t>
                </a:r>
                <a:endParaRPr lang="en-US" sz="3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RAM</a:t>
                </a:r>
                <a:endParaRPr lang="en-US" sz="3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Network</a:t>
                </a:r>
                <a:endParaRPr lang="en-US" sz="3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b="1" dirty="0"/>
                  <a:t>Disk</a:t>
                </a:r>
                <a:endParaRPr lang="en-US" sz="3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6627179" y="2576561"/>
            <a:ext cx="200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27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27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27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5459133" y="2414362"/>
            <a:ext cx="872143" cy="1071741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4712123" y="619609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54974"/>
            <a:ext cx="4111155" cy="296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2257291" y="3059063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DEEP</a:t>
            </a:r>
            <a:endParaRPr 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rgbClr val="201F1F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rgbClr val="201F1F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PASSIVE</a:t>
            </a:r>
            <a:endParaRPr lang="en-US" sz="3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4790597" y="1138534"/>
            <a:ext cx="4038701" cy="310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6193105" y="2571751"/>
            <a:ext cx="2558522" cy="365930"/>
          </a:xfrm>
          <a:custGeom>
            <a:avLst/>
            <a:gdLst>
              <a:gd name="connsiteX0" fmla="*/ 0 w 2558522"/>
              <a:gd name="connsiteY0" fmla="*/ 0 h 365930"/>
              <a:gd name="connsiteX1" fmla="*/ 562875 w 2558522"/>
              <a:gd name="connsiteY1" fmla="*/ 0 h 365930"/>
              <a:gd name="connsiteX2" fmla="*/ 1125750 w 2558522"/>
              <a:gd name="connsiteY2" fmla="*/ 0 h 365930"/>
              <a:gd name="connsiteX3" fmla="*/ 1816551 w 2558522"/>
              <a:gd name="connsiteY3" fmla="*/ 0 h 365930"/>
              <a:gd name="connsiteX4" fmla="*/ 2558522 w 2558522"/>
              <a:gd name="connsiteY4" fmla="*/ 0 h 365930"/>
              <a:gd name="connsiteX5" fmla="*/ 2558522 w 2558522"/>
              <a:gd name="connsiteY5" fmla="*/ 365930 h 365930"/>
              <a:gd name="connsiteX6" fmla="*/ 1867721 w 2558522"/>
              <a:gd name="connsiteY6" fmla="*/ 365930 h 365930"/>
              <a:gd name="connsiteX7" fmla="*/ 1202505 w 2558522"/>
              <a:gd name="connsiteY7" fmla="*/ 365930 h 365930"/>
              <a:gd name="connsiteX8" fmla="*/ 562875 w 2558522"/>
              <a:gd name="connsiteY8" fmla="*/ 365930 h 365930"/>
              <a:gd name="connsiteX9" fmla="*/ 0 w 2558522"/>
              <a:gd name="connsiteY9" fmla="*/ 365930 h 365930"/>
              <a:gd name="connsiteX10" fmla="*/ 0 w 2558522"/>
              <a:gd name="connsiteY10" fmla="*/ 0 h 36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58522" h="365930" extrusionOk="0">
                <a:moveTo>
                  <a:pt x="0" y="0"/>
                </a:moveTo>
                <a:cubicBezTo>
                  <a:pt x="148623" y="-3699"/>
                  <a:pt x="435356" y="22696"/>
                  <a:pt x="562875" y="0"/>
                </a:cubicBezTo>
                <a:cubicBezTo>
                  <a:pt x="690395" y="-22696"/>
                  <a:pt x="914107" y="-4687"/>
                  <a:pt x="1125750" y="0"/>
                </a:cubicBezTo>
                <a:cubicBezTo>
                  <a:pt x="1337393" y="4687"/>
                  <a:pt x="1564067" y="1857"/>
                  <a:pt x="1816551" y="0"/>
                </a:cubicBezTo>
                <a:cubicBezTo>
                  <a:pt x="2069035" y="-1857"/>
                  <a:pt x="2317565" y="28849"/>
                  <a:pt x="2558522" y="0"/>
                </a:cubicBezTo>
                <a:cubicBezTo>
                  <a:pt x="2570835" y="95340"/>
                  <a:pt x="2550534" y="289984"/>
                  <a:pt x="2558522" y="365930"/>
                </a:cubicBezTo>
                <a:cubicBezTo>
                  <a:pt x="2316231" y="344599"/>
                  <a:pt x="2098436" y="380455"/>
                  <a:pt x="1867721" y="365930"/>
                </a:cubicBezTo>
                <a:cubicBezTo>
                  <a:pt x="1637006" y="351405"/>
                  <a:pt x="1419699" y="343388"/>
                  <a:pt x="1202505" y="365930"/>
                </a:cubicBezTo>
                <a:cubicBezTo>
                  <a:pt x="985311" y="388472"/>
                  <a:pt x="845230" y="385041"/>
                  <a:pt x="562875" y="365930"/>
                </a:cubicBezTo>
                <a:cubicBezTo>
                  <a:pt x="280520" y="346820"/>
                  <a:pt x="174699" y="340318"/>
                  <a:pt x="0" y="365930"/>
                </a:cubicBezTo>
                <a:cubicBezTo>
                  <a:pt x="-17716" y="285048"/>
                  <a:pt x="16091" y="13658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PASSIVE</a:t>
            </a:r>
            <a:endParaRPr lang="en-US" sz="3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23" y="1144873"/>
            <a:ext cx="3908645" cy="3379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5303905" y="3815663"/>
            <a:ext cx="3088427" cy="794911"/>
          </a:xfrm>
          <a:custGeom>
            <a:avLst/>
            <a:gdLst>
              <a:gd name="connsiteX0" fmla="*/ 0 w 3088427"/>
              <a:gd name="connsiteY0" fmla="*/ 0 h 794911"/>
              <a:gd name="connsiteX1" fmla="*/ 525033 w 3088427"/>
              <a:gd name="connsiteY1" fmla="*/ 0 h 794911"/>
              <a:gd name="connsiteX2" fmla="*/ 1050065 w 3088427"/>
              <a:gd name="connsiteY2" fmla="*/ 0 h 794911"/>
              <a:gd name="connsiteX3" fmla="*/ 1729519 w 3088427"/>
              <a:gd name="connsiteY3" fmla="*/ 0 h 794911"/>
              <a:gd name="connsiteX4" fmla="*/ 2408973 w 3088427"/>
              <a:gd name="connsiteY4" fmla="*/ 0 h 794911"/>
              <a:gd name="connsiteX5" fmla="*/ 3088427 w 3088427"/>
              <a:gd name="connsiteY5" fmla="*/ 0 h 794911"/>
              <a:gd name="connsiteX6" fmla="*/ 3088427 w 3088427"/>
              <a:gd name="connsiteY6" fmla="*/ 397456 h 794911"/>
              <a:gd name="connsiteX7" fmla="*/ 3088427 w 3088427"/>
              <a:gd name="connsiteY7" fmla="*/ 794911 h 794911"/>
              <a:gd name="connsiteX8" fmla="*/ 2532510 w 3088427"/>
              <a:gd name="connsiteY8" fmla="*/ 794911 h 794911"/>
              <a:gd name="connsiteX9" fmla="*/ 1883940 w 3088427"/>
              <a:gd name="connsiteY9" fmla="*/ 794911 h 794911"/>
              <a:gd name="connsiteX10" fmla="*/ 1266255 w 3088427"/>
              <a:gd name="connsiteY10" fmla="*/ 794911 h 794911"/>
              <a:gd name="connsiteX11" fmla="*/ 710338 w 3088427"/>
              <a:gd name="connsiteY11" fmla="*/ 794911 h 794911"/>
              <a:gd name="connsiteX12" fmla="*/ 0 w 3088427"/>
              <a:gd name="connsiteY12" fmla="*/ 794911 h 794911"/>
              <a:gd name="connsiteX13" fmla="*/ 0 w 3088427"/>
              <a:gd name="connsiteY13" fmla="*/ 389506 h 794911"/>
              <a:gd name="connsiteX14" fmla="*/ 0 w 3088427"/>
              <a:gd name="connsiteY14" fmla="*/ 0 h 79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8427" h="794911" extrusionOk="0">
                <a:moveTo>
                  <a:pt x="0" y="0"/>
                </a:moveTo>
                <a:cubicBezTo>
                  <a:pt x="169661" y="8966"/>
                  <a:pt x="392694" y="-23182"/>
                  <a:pt x="525033" y="0"/>
                </a:cubicBezTo>
                <a:cubicBezTo>
                  <a:pt x="657372" y="23182"/>
                  <a:pt x="943680" y="-5258"/>
                  <a:pt x="1050065" y="0"/>
                </a:cubicBezTo>
                <a:cubicBezTo>
                  <a:pt x="1156450" y="5258"/>
                  <a:pt x="1465922" y="-14344"/>
                  <a:pt x="1729519" y="0"/>
                </a:cubicBezTo>
                <a:cubicBezTo>
                  <a:pt x="1993116" y="14344"/>
                  <a:pt x="2196848" y="28981"/>
                  <a:pt x="2408973" y="0"/>
                </a:cubicBezTo>
                <a:cubicBezTo>
                  <a:pt x="2621098" y="-28981"/>
                  <a:pt x="2876944" y="-6968"/>
                  <a:pt x="3088427" y="0"/>
                </a:cubicBezTo>
                <a:cubicBezTo>
                  <a:pt x="3083008" y="188511"/>
                  <a:pt x="3090733" y="227947"/>
                  <a:pt x="3088427" y="397456"/>
                </a:cubicBezTo>
                <a:cubicBezTo>
                  <a:pt x="3086121" y="566965"/>
                  <a:pt x="3075552" y="640289"/>
                  <a:pt x="3088427" y="794911"/>
                </a:cubicBezTo>
                <a:cubicBezTo>
                  <a:pt x="2962222" y="778814"/>
                  <a:pt x="2711789" y="798494"/>
                  <a:pt x="2532510" y="794911"/>
                </a:cubicBezTo>
                <a:cubicBezTo>
                  <a:pt x="2353231" y="791328"/>
                  <a:pt x="2045013" y="822531"/>
                  <a:pt x="1883940" y="794911"/>
                </a:cubicBezTo>
                <a:cubicBezTo>
                  <a:pt x="1722867" y="767292"/>
                  <a:pt x="1441844" y="806926"/>
                  <a:pt x="1266255" y="794911"/>
                </a:cubicBezTo>
                <a:cubicBezTo>
                  <a:pt x="1090667" y="782896"/>
                  <a:pt x="877928" y="793398"/>
                  <a:pt x="710338" y="794911"/>
                </a:cubicBezTo>
                <a:cubicBezTo>
                  <a:pt x="542748" y="796424"/>
                  <a:pt x="306975" y="770293"/>
                  <a:pt x="0" y="794911"/>
                </a:cubicBezTo>
                <a:cubicBezTo>
                  <a:pt x="-14211" y="598990"/>
                  <a:pt x="-13020" y="490523"/>
                  <a:pt x="0" y="389506"/>
                </a:cubicBezTo>
                <a:cubicBezTo>
                  <a:pt x="13020" y="288489"/>
                  <a:pt x="-3771" y="14253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PASSIVE</a:t>
            </a:r>
            <a:endParaRPr lang="en-US" sz="3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4712122" y="619609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sz="1013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6" y="1058190"/>
            <a:ext cx="8412728" cy="53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57" y="1774794"/>
            <a:ext cx="3971441" cy="2829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307756" y="1001856"/>
            <a:ext cx="4872037" cy="3376209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249569" y="4009284"/>
            <a:ext cx="24108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/>
              <a:t>PASSIVE</a:t>
            </a:r>
            <a:endParaRPr 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4854997" y="1088529"/>
            <a:ext cx="3525791" cy="320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memory 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thread leak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pool misconfigurations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bugs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config issue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201F1F"/>
                </a:solidFill>
              </a:rPr>
              <a:t>deadlocks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rgbClr val="201F1F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 b="1" dirty="0">
              <a:solidFill>
                <a:srgbClr val="201F1F"/>
              </a:solidFill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01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5444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6282"/>
              </p:ext>
            </p:extLst>
          </p:nvPr>
        </p:nvGraphicFramePr>
        <p:xfrm>
          <a:off x="3544491" y="0"/>
          <a:ext cx="559951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4898336" y="287951"/>
            <a:ext cx="5209014" cy="3288888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5054887" y="5771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5169187" y="6914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5283487" y="8057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5397787" y="9200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5512087" y="1034375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6229945" y="16445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6344245" y="17588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6458545" y="18731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6572845" y="19874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6687145" y="2101769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7619639" y="25717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7733939" y="26860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7848239" y="28003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7962539" y="29146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8076839" y="3028950"/>
            <a:ext cx="497849" cy="268528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78A814-92D4-6540-BAB5-680D0299B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000" dirty="0"/>
              <a:t>ORESZTESZ MARGARITISZ</a:t>
            </a:r>
            <a:endParaRPr lang="en-H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A7A019-78C3-DA45-9D94-C00050DD2C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CHIEF SOFTWARE ENGINEER</a:t>
            </a:r>
            <a:endParaRPr lang="en-HU" dirty="0"/>
          </a:p>
        </p:txBody>
      </p:sp>
      <p:pic>
        <p:nvPicPr>
          <p:cNvPr id="3" name="Picture Placeholder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E4B6AEB-C310-4C7C-B166-9187D2EE18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39E7-6152-5342-AE51-740ED6427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687F84-ED94-0F43-A13A-1C1C4547CB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H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0CCB47-C574-4DD7-8F11-6425D725B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1745097"/>
            <a:ext cx="613192" cy="498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74DBCF3-2D62-4023-8D75-D196075492E8}"/>
              </a:ext>
            </a:extLst>
          </p:cNvPr>
          <p:cNvSpPr txBox="1"/>
          <p:nvPr/>
        </p:nvSpPr>
        <p:spPr>
          <a:xfrm>
            <a:off x="4888691" y="1755975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0098E1-441F-4A78-AAE9-8E7FFFC4D27A}"/>
              </a:ext>
            </a:extLst>
          </p:cNvPr>
          <p:cNvSpPr txBox="1"/>
          <p:nvPr/>
        </p:nvSpPr>
        <p:spPr>
          <a:xfrm>
            <a:off x="4852929" y="3360632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B3CFAD-3D47-4604-886C-4C0A58204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7" y="3307480"/>
            <a:ext cx="541668" cy="5416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EFE9-6BEA-4E40-9D76-A234A1FF6C87}"/>
              </a:ext>
            </a:extLst>
          </p:cNvPr>
          <p:cNvSpPr txBox="1"/>
          <p:nvPr/>
        </p:nvSpPr>
        <p:spPr>
          <a:xfrm>
            <a:off x="4888691" y="2539345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C22C554-1DC8-4B5F-8EFF-FA875C8E3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66" y="2368599"/>
            <a:ext cx="814115" cy="8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5242255" y="802367"/>
            <a:ext cx="3525791" cy="412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bugs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config issue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synchronization failed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memory 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thread leak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pool misconfigurations</a:t>
            </a:r>
          </a:p>
          <a:p>
            <a:pPr marL="342900" indent="-3429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2400" b="1" dirty="0">
                <a:solidFill>
                  <a:schemeClr val="bg1"/>
                </a:solidFill>
              </a:rPr>
              <a:t>deadlocks</a:t>
            </a:r>
          </a:p>
          <a:p>
            <a:pPr marL="214313" indent="-214313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1013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7" y="302960"/>
            <a:ext cx="4633276" cy="328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BE38BB-9327-42D9-86DE-52AF4AE64899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EE4270D-11C4-4E67-9CC6-003BC5149896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AD2DC2E-B4E1-44B3-9E20-4294AA707F00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CD4D38-BA7D-4604-BEC5-8C128BAD95C5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E82AFD-4611-49E9-BD91-8A7EFED0D783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3C6EDBA-EE60-43E9-A180-2079E9D29F4E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2C9567D-AA8A-4CE4-85CF-6109A043BB12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08CBBCD-4460-46D5-835A-7F171499BA81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8E2B02F-427E-493E-B1CF-DBDBA09AC151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3C83E8F-7306-4ACB-972B-BBC32E2D1E28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5FE336E-8CF5-47EB-8CE2-CCCC83E001EF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C815669-18B8-4F51-8F08-54FFB2389B43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08A0758-F188-4B4B-B7A1-638543D2B4A9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1C0606C-6A08-443E-B580-8803D0DDC1D4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129DA890-EDC3-48AC-AA6D-5C9ADE59DD75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C6B8705F-DC54-437F-8E4B-5A90DEFFE7CD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66B12DEC-B13F-45B6-93BE-818F0791911F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026C9FE-3719-4B5C-B467-6D31F9C881C2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5A2B2B-BC17-4CD0-B3D2-144AA0D7D39E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426BD75-1CE6-47A5-9D14-3C9F8E8BD8B8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6153D05-DE20-44CC-B954-F63469B18B46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EFE407F-03C8-4A67-898B-D4A656D8AF59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356564D-7651-4D0C-A7BA-B0F99A0D93A8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68B40921-6AED-4878-B3E1-F976815C8440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C8D0FCB1-35E8-4432-B025-128D1DE95292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88B697EF-6CE0-4A3D-B161-C62E71977380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52E453-5125-4354-B10A-AC6977C99B98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378A1FD-C79B-48D2-937B-110C2300E4D0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CCF0E5A-35D9-47D5-9BF2-C626086DD1B7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338451-9714-42E2-84DC-B359239C6B60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6ACDA730-722E-4047-869F-D015F8E0B3F7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042E26CC-5528-49A5-9077-D8AAC8E5AF77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1E672DBC-A695-4684-A72E-A2E7771D1324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8D275461-F794-4D24-82DE-BA31324AEBF1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D85E863-393B-4197-A5B9-E8BD80084F6F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044D61F-8859-4BC9-BF44-4D2F57E6433A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63AF178-C0E9-45A6-A6DC-96823B87AE89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B400812-B230-47B1-9DBC-53137E927377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2C5AECE9-6C2B-453B-8F29-DB0677B4E358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B4106C0D-4D98-412A-AD21-C0D3C8E3B4EF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1EAE7809-6E66-4F81-9B96-A7E1DE1764B1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2820537" y="127391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2819935" y="1707383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2828676" y="3257470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5332357" y="820378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5330818" y="2465674"/>
            <a:ext cx="784037" cy="731704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17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3341039" y="486737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3969533" y="486737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4312565" y="894775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4312565" y="1239764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3252282" y="420118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3804014" y="564507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3804014" y="962806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3776363" y="1317312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72322" y="2262060"/>
            <a:ext cx="2814441" cy="6414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8BD6CA-C9F9-4F99-85EA-DF3E45AE66D0}"/>
              </a:ext>
            </a:extLst>
          </p:cNvPr>
          <p:cNvSpPr/>
          <p:nvPr/>
        </p:nvSpPr>
        <p:spPr>
          <a:xfrm>
            <a:off x="3341039" y="200095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F0B2DF-CD95-4A67-B151-DC66A29C1F31}"/>
              </a:ext>
            </a:extLst>
          </p:cNvPr>
          <p:cNvSpPr/>
          <p:nvPr/>
        </p:nvSpPr>
        <p:spPr>
          <a:xfrm>
            <a:off x="3969533" y="200095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4EE4E-9EEB-4C30-9D83-EA9A543280E8}"/>
              </a:ext>
            </a:extLst>
          </p:cNvPr>
          <p:cNvSpPr/>
          <p:nvPr/>
        </p:nvSpPr>
        <p:spPr>
          <a:xfrm>
            <a:off x="4312565" y="240898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C93F45-A68E-4653-8D98-707962586E82}"/>
              </a:ext>
            </a:extLst>
          </p:cNvPr>
          <p:cNvSpPr/>
          <p:nvPr/>
        </p:nvSpPr>
        <p:spPr>
          <a:xfrm>
            <a:off x="4312565" y="275397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D605B9-F822-4390-AFF2-E69F43A29389}"/>
              </a:ext>
            </a:extLst>
          </p:cNvPr>
          <p:cNvSpPr/>
          <p:nvPr/>
        </p:nvSpPr>
        <p:spPr>
          <a:xfrm>
            <a:off x="3252282" y="193433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88EC0E6-22A6-4E94-91AB-0AA14481290C}"/>
              </a:ext>
            </a:extLst>
          </p:cNvPr>
          <p:cNvSpPr/>
          <p:nvPr/>
        </p:nvSpPr>
        <p:spPr>
          <a:xfrm>
            <a:off x="3804014" y="207872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619FAAC-3F32-47C4-ADBA-CD8B5BAA246C}"/>
              </a:ext>
            </a:extLst>
          </p:cNvPr>
          <p:cNvSpPr/>
          <p:nvPr/>
        </p:nvSpPr>
        <p:spPr>
          <a:xfrm>
            <a:off x="3804014" y="247702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85EBC8-3A7D-4D78-891D-6A65E23A9CCA}"/>
              </a:ext>
            </a:extLst>
          </p:cNvPr>
          <p:cNvSpPr/>
          <p:nvPr/>
        </p:nvSpPr>
        <p:spPr>
          <a:xfrm>
            <a:off x="3776363" y="283152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68F019-0E24-403A-9849-EC3FA3F19AF5}"/>
              </a:ext>
            </a:extLst>
          </p:cNvPr>
          <p:cNvSpPr/>
          <p:nvPr/>
        </p:nvSpPr>
        <p:spPr>
          <a:xfrm>
            <a:off x="3341039" y="3515164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97FA49-BDAD-4431-9C07-35E290BBA581}"/>
              </a:ext>
            </a:extLst>
          </p:cNvPr>
          <p:cNvSpPr/>
          <p:nvPr/>
        </p:nvSpPr>
        <p:spPr>
          <a:xfrm>
            <a:off x="3969533" y="3515164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4C5E2-F01C-4E80-AE56-738924FF0237}"/>
              </a:ext>
            </a:extLst>
          </p:cNvPr>
          <p:cNvSpPr/>
          <p:nvPr/>
        </p:nvSpPr>
        <p:spPr>
          <a:xfrm>
            <a:off x="4312565" y="392320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F2CEFED-9153-45C9-9346-09D00B4D32C9}"/>
              </a:ext>
            </a:extLst>
          </p:cNvPr>
          <p:cNvSpPr/>
          <p:nvPr/>
        </p:nvSpPr>
        <p:spPr>
          <a:xfrm>
            <a:off x="4312565" y="4268191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EE211C-11EE-4048-B93A-AE816FCEDE7D}"/>
              </a:ext>
            </a:extLst>
          </p:cNvPr>
          <p:cNvSpPr/>
          <p:nvPr/>
        </p:nvSpPr>
        <p:spPr>
          <a:xfrm>
            <a:off x="3252282" y="3448545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1D5C80-9FDE-4500-BCEB-6EB31A57E7F1}"/>
              </a:ext>
            </a:extLst>
          </p:cNvPr>
          <p:cNvSpPr/>
          <p:nvPr/>
        </p:nvSpPr>
        <p:spPr>
          <a:xfrm>
            <a:off x="3804014" y="3592935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733278-7BAE-4AA4-8F30-8F1E5A642D5C}"/>
              </a:ext>
            </a:extLst>
          </p:cNvPr>
          <p:cNvSpPr/>
          <p:nvPr/>
        </p:nvSpPr>
        <p:spPr>
          <a:xfrm>
            <a:off x="3804014" y="3991234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0CB06BF-9DE4-4A06-AC0D-0D478B0F3A3B}"/>
              </a:ext>
            </a:extLst>
          </p:cNvPr>
          <p:cNvSpPr/>
          <p:nvPr/>
        </p:nvSpPr>
        <p:spPr>
          <a:xfrm>
            <a:off x="3776363" y="4345740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AC8E3A1-F8E6-4DBA-9D4F-7C978C739EFD}"/>
              </a:ext>
            </a:extLst>
          </p:cNvPr>
          <p:cNvSpPr/>
          <p:nvPr/>
        </p:nvSpPr>
        <p:spPr>
          <a:xfrm>
            <a:off x="5874360" y="1186230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B9E3E0-8262-4185-B585-FF8C713165D5}"/>
              </a:ext>
            </a:extLst>
          </p:cNvPr>
          <p:cNvSpPr/>
          <p:nvPr/>
        </p:nvSpPr>
        <p:spPr>
          <a:xfrm>
            <a:off x="6502854" y="1186230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6035C39-4669-4167-9044-6A437C804EAF}"/>
              </a:ext>
            </a:extLst>
          </p:cNvPr>
          <p:cNvSpPr/>
          <p:nvPr/>
        </p:nvSpPr>
        <p:spPr>
          <a:xfrm>
            <a:off x="6845885" y="1594269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55E1-C5BB-4E96-AFC5-ACB887FFB92A}"/>
              </a:ext>
            </a:extLst>
          </p:cNvPr>
          <p:cNvSpPr/>
          <p:nvPr/>
        </p:nvSpPr>
        <p:spPr>
          <a:xfrm>
            <a:off x="6845885" y="1939258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B9EADD-37AF-4922-9EB3-A2FD92105998}"/>
              </a:ext>
            </a:extLst>
          </p:cNvPr>
          <p:cNvSpPr/>
          <p:nvPr/>
        </p:nvSpPr>
        <p:spPr>
          <a:xfrm>
            <a:off x="5785603" y="1119612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9AB520F-7223-4842-AF13-9C0CB57FD6DB}"/>
              </a:ext>
            </a:extLst>
          </p:cNvPr>
          <p:cNvSpPr/>
          <p:nvPr/>
        </p:nvSpPr>
        <p:spPr>
          <a:xfrm>
            <a:off x="6337334" y="1264001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2F1E012-DB9F-4193-9249-77C59EDAF43D}"/>
              </a:ext>
            </a:extLst>
          </p:cNvPr>
          <p:cNvSpPr/>
          <p:nvPr/>
        </p:nvSpPr>
        <p:spPr>
          <a:xfrm>
            <a:off x="6337334" y="1662300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BA0EA8F-2320-4A1E-A218-69F9A6149AF0}"/>
              </a:ext>
            </a:extLst>
          </p:cNvPr>
          <p:cNvSpPr/>
          <p:nvPr/>
        </p:nvSpPr>
        <p:spPr>
          <a:xfrm>
            <a:off x="6309684" y="2016806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D932BB4-E69C-4712-8B6B-9C16F4523B0B}"/>
              </a:ext>
            </a:extLst>
          </p:cNvPr>
          <p:cNvSpPr/>
          <p:nvPr/>
        </p:nvSpPr>
        <p:spPr>
          <a:xfrm>
            <a:off x="5874360" y="2700445"/>
            <a:ext cx="462974" cy="977865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CPU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761AA5-F1A0-4612-B118-D98EBDF0D0C5}"/>
              </a:ext>
            </a:extLst>
          </p:cNvPr>
          <p:cNvSpPr/>
          <p:nvPr/>
        </p:nvSpPr>
        <p:spPr>
          <a:xfrm>
            <a:off x="6502854" y="2700445"/>
            <a:ext cx="983520" cy="268854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RAM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EFA46A9-C350-416A-86CC-6152CAAE77A6}"/>
              </a:ext>
            </a:extLst>
          </p:cNvPr>
          <p:cNvSpPr/>
          <p:nvPr/>
        </p:nvSpPr>
        <p:spPr>
          <a:xfrm>
            <a:off x="6845885" y="3108483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Network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7C99119-2720-494C-9EE8-4775D7288817}"/>
              </a:ext>
            </a:extLst>
          </p:cNvPr>
          <p:cNvSpPr/>
          <p:nvPr/>
        </p:nvSpPr>
        <p:spPr>
          <a:xfrm>
            <a:off x="6845885" y="3453472"/>
            <a:ext cx="640488" cy="2248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Disk</a:t>
            </a:r>
            <a:endParaRPr lang="en-US" sz="3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1B82105-EDE6-48E8-9B3A-E45685522C63}"/>
              </a:ext>
            </a:extLst>
          </p:cNvPr>
          <p:cNvSpPr/>
          <p:nvPr/>
        </p:nvSpPr>
        <p:spPr>
          <a:xfrm>
            <a:off x="5785603" y="2633826"/>
            <a:ext cx="1791926" cy="11063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590F8D9-3CF0-4129-87D0-C6CF64020E65}"/>
              </a:ext>
            </a:extLst>
          </p:cNvPr>
          <p:cNvSpPr/>
          <p:nvPr/>
        </p:nvSpPr>
        <p:spPr>
          <a:xfrm>
            <a:off x="6337334" y="2778216"/>
            <a:ext cx="165520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B0BE50A-20E8-4D52-B48C-8ACD06EF3E55}"/>
              </a:ext>
            </a:extLst>
          </p:cNvPr>
          <p:cNvSpPr/>
          <p:nvPr/>
        </p:nvSpPr>
        <p:spPr>
          <a:xfrm>
            <a:off x="6337334" y="3176515"/>
            <a:ext cx="508552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40B1DF5-990A-4D36-AC24-BF753F1AFD9E}"/>
              </a:ext>
            </a:extLst>
          </p:cNvPr>
          <p:cNvSpPr/>
          <p:nvPr/>
        </p:nvSpPr>
        <p:spPr>
          <a:xfrm>
            <a:off x="6309684" y="3531021"/>
            <a:ext cx="536201" cy="69742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>
              <a:solidFill>
                <a:schemeClr val="bg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482A0C7-00F0-4104-88D9-80C04D0DA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78" y="-368245"/>
            <a:ext cx="3578534" cy="32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23" y="1710928"/>
            <a:ext cx="6109097" cy="17216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3478021" y="1422038"/>
            <a:ext cx="7191346" cy="4327434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0071AA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>
              <a:solidFill>
                <a:srgbClr val="007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564AFE-A78C-417D-8D4C-F1AD36146F7D}"/>
              </a:ext>
            </a:extLst>
          </p:cNvPr>
          <p:cNvSpPr/>
          <p:nvPr/>
        </p:nvSpPr>
        <p:spPr>
          <a:xfrm>
            <a:off x="4794646" y="2451109"/>
            <a:ext cx="928269" cy="196407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CPU</a:t>
            </a:r>
            <a:endParaRPr lang="en-US" sz="45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ADDB0-541A-4298-956D-899047C9A81D}"/>
              </a:ext>
            </a:extLst>
          </p:cNvPr>
          <p:cNvSpPr/>
          <p:nvPr/>
        </p:nvSpPr>
        <p:spPr>
          <a:xfrm>
            <a:off x="6054785" y="2451109"/>
            <a:ext cx="1971970" cy="54000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RAM</a:t>
            </a:r>
            <a:endParaRPr lang="en-US" sz="45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247F9B-2AA7-474B-8230-53412CB4EFA6}"/>
              </a:ext>
            </a:extLst>
          </p:cNvPr>
          <p:cNvSpPr/>
          <p:nvPr/>
        </p:nvSpPr>
        <p:spPr>
          <a:xfrm>
            <a:off x="6742568" y="3270666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Network</a:t>
            </a:r>
            <a:endParaRPr lang="en-US" sz="45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E242D-EA14-46FC-B923-866A3B411E53}"/>
              </a:ext>
            </a:extLst>
          </p:cNvPr>
          <p:cNvSpPr/>
          <p:nvPr/>
        </p:nvSpPr>
        <p:spPr>
          <a:xfrm>
            <a:off x="6742568" y="3963587"/>
            <a:ext cx="1284186" cy="451593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Disk</a:t>
            </a:r>
            <a:endParaRPr lang="en-US" sz="45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451BC2-8DD1-4CC6-925F-E52BAF1F619F}"/>
              </a:ext>
            </a:extLst>
          </p:cNvPr>
          <p:cNvSpPr/>
          <p:nvPr/>
        </p:nvSpPr>
        <p:spPr>
          <a:xfrm>
            <a:off x="4616688" y="2317304"/>
            <a:ext cx="3592835" cy="2222123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522D4-41C0-4E58-9503-52AA177F67F6}"/>
              </a:ext>
            </a:extLst>
          </p:cNvPr>
          <p:cNvSpPr/>
          <p:nvPr/>
        </p:nvSpPr>
        <p:spPr>
          <a:xfrm>
            <a:off x="5722916" y="2607315"/>
            <a:ext cx="33187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DEB164-B02E-457F-B512-D7F52627B161}"/>
              </a:ext>
            </a:extLst>
          </p:cNvPr>
          <p:cNvSpPr/>
          <p:nvPr/>
        </p:nvSpPr>
        <p:spPr>
          <a:xfrm>
            <a:off x="5722916" y="3407309"/>
            <a:ext cx="1019653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D2339B-92D6-4B1D-AFB4-68416733128E}"/>
              </a:ext>
            </a:extLst>
          </p:cNvPr>
          <p:cNvSpPr/>
          <p:nvPr/>
        </p:nvSpPr>
        <p:spPr>
          <a:xfrm>
            <a:off x="5667478" y="4119344"/>
            <a:ext cx="1075090" cy="140077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60E47-97D0-405A-90AF-9CAF90F6126C}"/>
              </a:ext>
            </a:extLst>
          </p:cNvPr>
          <p:cNvGrpSpPr/>
          <p:nvPr/>
        </p:nvGrpSpPr>
        <p:grpSpPr>
          <a:xfrm>
            <a:off x="3708732" y="1767760"/>
            <a:ext cx="1461884" cy="1366697"/>
            <a:chOff x="7853651" y="43320"/>
            <a:chExt cx="1390134" cy="12370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BC41B90A-C384-472C-B7C8-7E9262103085}"/>
                </a:ext>
              </a:extLst>
            </p:cNvPr>
            <p:cNvSpPr/>
            <p:nvPr/>
          </p:nvSpPr>
          <p:spPr>
            <a:xfrm>
              <a:off x="7853651" y="43320"/>
              <a:ext cx="1390134" cy="1237083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FD93B941-0CC5-4B35-B327-4F773700E3D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476301" y="94708"/>
            <a:ext cx="671633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003513" y="391016"/>
            <a:ext cx="1926908" cy="1189682"/>
          </a:xfrm>
          <a:custGeom>
            <a:avLst/>
            <a:gdLst>
              <a:gd name="connsiteX0" fmla="*/ 562021 w 1926908"/>
              <a:gd name="connsiteY0" fmla="*/ 1338392 h 1189682"/>
              <a:gd name="connsiteX1" fmla="*/ 489983 w 1926908"/>
              <a:gd name="connsiteY1" fmla="*/ 1112898 h 1189682"/>
              <a:gd name="connsiteX2" fmla="*/ 323630 w 1926908"/>
              <a:gd name="connsiteY2" fmla="*/ 150109 h 1189682"/>
              <a:gd name="connsiteX3" fmla="*/ 1254615 w 1926908"/>
              <a:gd name="connsiteY3" fmla="*/ 27813 h 1189682"/>
              <a:gd name="connsiteX4" fmla="*/ 1798544 w 1926908"/>
              <a:gd name="connsiteY4" fmla="*/ 891497 h 1189682"/>
              <a:gd name="connsiteX5" fmla="*/ 838788 w 1926908"/>
              <a:gd name="connsiteY5" fmla="*/ 1184681 h 1189682"/>
              <a:gd name="connsiteX6" fmla="*/ 562021 w 1926908"/>
              <a:gd name="connsiteY6" fmla="*/ 1338392 h 118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6908" h="1189682" fill="none" extrusionOk="0">
                <a:moveTo>
                  <a:pt x="562021" y="1338392"/>
                </a:moveTo>
                <a:cubicBezTo>
                  <a:pt x="525544" y="1257699"/>
                  <a:pt x="519812" y="1227418"/>
                  <a:pt x="489983" y="1112898"/>
                </a:cubicBezTo>
                <a:cubicBezTo>
                  <a:pt x="-5047" y="854164"/>
                  <a:pt x="-188147" y="478138"/>
                  <a:pt x="323630" y="150109"/>
                </a:cubicBezTo>
                <a:cubicBezTo>
                  <a:pt x="611226" y="-30871"/>
                  <a:pt x="889483" y="-49860"/>
                  <a:pt x="1254615" y="27813"/>
                </a:cubicBezTo>
                <a:cubicBezTo>
                  <a:pt x="1848685" y="245159"/>
                  <a:pt x="2070154" y="463245"/>
                  <a:pt x="1798544" y="891497"/>
                </a:cubicBezTo>
                <a:cubicBezTo>
                  <a:pt x="1630415" y="1055228"/>
                  <a:pt x="1239675" y="1149757"/>
                  <a:pt x="838788" y="1184681"/>
                </a:cubicBezTo>
                <a:cubicBezTo>
                  <a:pt x="747909" y="1241023"/>
                  <a:pt x="620549" y="1292533"/>
                  <a:pt x="562021" y="1338392"/>
                </a:cubicBezTo>
                <a:close/>
              </a:path>
              <a:path w="1926908" h="1189682" stroke="0" extrusionOk="0">
                <a:moveTo>
                  <a:pt x="562021" y="1338392"/>
                </a:moveTo>
                <a:cubicBezTo>
                  <a:pt x="544208" y="1269940"/>
                  <a:pt x="521861" y="1204127"/>
                  <a:pt x="489983" y="1112898"/>
                </a:cubicBezTo>
                <a:cubicBezTo>
                  <a:pt x="-78932" y="1021999"/>
                  <a:pt x="-95842" y="474130"/>
                  <a:pt x="323630" y="150109"/>
                </a:cubicBezTo>
                <a:cubicBezTo>
                  <a:pt x="570216" y="1757"/>
                  <a:pt x="985800" y="21887"/>
                  <a:pt x="1254615" y="27813"/>
                </a:cubicBezTo>
                <a:cubicBezTo>
                  <a:pt x="1885869" y="244526"/>
                  <a:pt x="2163267" y="594799"/>
                  <a:pt x="1798544" y="891497"/>
                </a:cubicBezTo>
                <a:cubicBezTo>
                  <a:pt x="1581292" y="1060838"/>
                  <a:pt x="1305458" y="1179116"/>
                  <a:pt x="838788" y="1184681"/>
                </a:cubicBezTo>
                <a:cubicBezTo>
                  <a:pt x="719802" y="1248446"/>
                  <a:pt x="652023" y="1284114"/>
                  <a:pt x="562021" y="133839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1263106" y="1227819"/>
            <a:ext cx="2661704" cy="2128837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960723" y="2890888"/>
            <a:ext cx="3592835" cy="179271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92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625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Cover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Cover_3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3.xml><?xml version="1.0" encoding="utf-8"?>
<a:theme xmlns:a="http://schemas.openxmlformats.org/drawingml/2006/main" name="Blank_1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D7D2A2755D549824FDC5498DDC959" ma:contentTypeVersion="2" ma:contentTypeDescription="Create a new document." ma:contentTypeScope="" ma:versionID="12cea4468bb5904d0cf7b4501a87b176">
  <xsd:schema xmlns:xsd="http://www.w3.org/2001/XMLSchema" xmlns:xs="http://www.w3.org/2001/XMLSchema" xmlns:p="http://schemas.microsoft.com/office/2006/metadata/properties" xmlns:ns2="4d646678-0a0e-4499-9447-3b8c9b3ff699" targetNamespace="http://schemas.microsoft.com/office/2006/metadata/properties" ma:root="true" ma:fieldsID="7f3a61e8d75949e357c9237616a15c0e" ns2:_="">
    <xsd:import namespace="4d646678-0a0e-4499-9447-3b8c9b3ff6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46678-0a0e-4499-9447-3b8c9b3ff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432235-9C87-4B28-858E-81601F390E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39C3C2-47E1-4EBE-9755-45391A10B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646678-0a0e-4499-9447-3b8c9b3ff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894FC8-0959-4E96-9959-1C733CC63878}">
  <ds:schemaRefs>
    <ds:schemaRef ds:uri="4d646678-0a0e-4499-9447-3b8c9b3ff699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1650</TotalTime>
  <Words>1292</Words>
  <Application>Microsoft Office PowerPoint</Application>
  <PresentationFormat>On-screen Show (16:9)</PresentationFormat>
  <Paragraphs>352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Arial Narrow</vt:lpstr>
      <vt:lpstr>Calibri</vt:lpstr>
      <vt:lpstr>Calibri Light</vt:lpstr>
      <vt:lpstr>Kristen ITC</vt:lpstr>
      <vt:lpstr>Wingdings</vt:lpstr>
      <vt:lpstr>Cover</vt:lpstr>
      <vt:lpstr>Cover_3</vt:lpstr>
      <vt:lpstr>Blank_1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Oresztesz Margaritisz</cp:lastModifiedBy>
  <cp:revision>296</cp:revision>
  <dcterms:created xsi:type="dcterms:W3CDTF">2018-01-26T19:23:30Z</dcterms:created>
  <dcterms:modified xsi:type="dcterms:W3CDTF">2020-10-28T11:01:44Z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0x01010024CD7D2A2755D549824FDC5498DDC959</vt:lpwstr>
  </property>
</Properties>
</file>